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F11"/>
    <a:srgbClr val="350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0CB6F-1E68-4F5A-B108-17F2378A13A5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ABEAE-7D02-458E-A1BC-F68730CD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sl-S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675A-D778-47B2-B3F4-119317A1F54E}" type="slidenum">
              <a:rPr lang="he-IL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4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0837" lvl="1" indent="0" algn="just" fontAlgn="base">
              <a:spcBef>
                <a:spcPts val="0"/>
              </a:spcBef>
              <a:spcAft>
                <a:spcPts val="900"/>
              </a:spcAft>
              <a:buClr>
                <a:srgbClr val="8A1619"/>
              </a:buClr>
              <a:buSzPct val="75000"/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675A-D778-47B2-B3F4-119317A1F54E}" type="slidenum">
              <a:rPr lang="he-IL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5741987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42E3-CF95-4BDE-B8EC-F48F24BD46EF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2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451A-B133-407B-8F36-5551EA126EC4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4087-397C-4817-87F8-AC810D9C0279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7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CC4-F43A-43BA-BD2C-4E1D7E80E9AB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2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398F-89B2-4B21-9084-FC6223896A5D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6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FEC1-2355-4B89-BF62-4DA94EB841F5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B710-5DFB-4C0D-BE59-A68CF9282D5B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13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451A-B133-407B-8F36-5551EA126EC4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1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5BF-4860-46C0-B565-D3A1EC1A8186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9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55837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55837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6BA5-68C4-45EA-BD36-72A23574599E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0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451A-B133-407B-8F36-5551EA126EC4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9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6B64-0D7A-4A67-A35F-16000ED06D61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8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9238"/>
            <a:ext cx="4040188" cy="3459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9238"/>
            <a:ext cx="4041775" cy="3459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5451A-B133-407B-8F36-5551EA126EC4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2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BC2E-CDBB-490D-A356-D4735F0A49C9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99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5451A-B133-407B-8F36-5551EA126EC4}" type="slidenum">
              <a:rPr lang="he-IL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0DC690A-7348-4E47-B074-C497F341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0" y="1875345"/>
            <a:ext cx="8882561" cy="33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5296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bg-BG" sz="3200" b="1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Контакти или отношения?</a:t>
            </a:r>
            <a:endParaRPr lang="en-US" sz="3200" b="1" dirty="0">
              <a:solidFill>
                <a:srgbClr val="590F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8" y="1251609"/>
            <a:ext cx="7679811" cy="482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215896"/>
            <a:ext cx="7679811" cy="4827218"/>
          </a:xfr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Планирайте 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предварително.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Опознайте 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културата.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Организирайте се.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натрапвайте картичката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 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отношения, после асансьорна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Планирайте 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следващите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стъпки.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800" dirty="0" smtClean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Проследявайте</a:t>
            </a:r>
            <a:r>
              <a:rPr lang="ru-RU" sz="2800" dirty="0">
                <a:solidFill>
                  <a:srgbClr val="590F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8A1619"/>
              </a:buClr>
              <a:buNone/>
            </a:pPr>
            <a:endParaRPr lang="bg-BG" sz="2200" dirty="0">
              <a:solidFill>
                <a:srgbClr val="590F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_Slides_-_Int_W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47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PowerPoint_Slides_-_Int_WT</vt:lpstr>
      <vt:lpstr>PowerPoint Presentation</vt:lpstr>
      <vt:lpstr>Контакти или отношения?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Prodanova</dc:creator>
  <cp:lastModifiedBy>User</cp:lastModifiedBy>
  <cp:revision>22</cp:revision>
  <dcterms:created xsi:type="dcterms:W3CDTF">2016-06-29T19:29:23Z</dcterms:created>
  <dcterms:modified xsi:type="dcterms:W3CDTF">2017-09-28T13:47:48Z</dcterms:modified>
</cp:coreProperties>
</file>