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85" r:id="rId3"/>
    <p:sldId id="257" r:id="rId4"/>
    <p:sldId id="258" r:id="rId5"/>
    <p:sldId id="259" r:id="rId6"/>
    <p:sldId id="260" r:id="rId7"/>
    <p:sldId id="261" r:id="rId8"/>
    <p:sldId id="262" r:id="rId9"/>
    <p:sldId id="263" r:id="rId10"/>
    <p:sldId id="264" r:id="rId11"/>
    <p:sldId id="268" r:id="rId12"/>
    <p:sldId id="278" r:id="rId13"/>
    <p:sldId id="279" r:id="rId14"/>
    <p:sldId id="284"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A9BC294-FFE2-49D5-8D69-9E1BD2C41BD5}"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068"/>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gradFill>
            <a:gsLst>
              <a:gs pos="0">
                <a:srgbClr val="FD756D"/>
              </a:gs>
              <a:gs pos="100000">
                <a:srgbClr val="FF9068"/>
              </a:gs>
            </a:gsLst>
            <a:lin ang="5400000"/>
          </a:gra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6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xfrm>
            <a:off x="1143000" y="685800"/>
            <a:ext cx="4572000" cy="3429000"/>
          </a:xfrm>
          <a:prstGeom prst="rect">
            <a:avLst/>
          </a:prstGeom>
        </p:spPr>
        <p:txBody>
          <a:bodyPr/>
          <a:lstStyle/>
          <a:p>
            <a:endParaRPr/>
          </a:p>
        </p:txBody>
      </p:sp>
      <p:sp>
        <p:nvSpPr>
          <p:cNvPr id="467" name="Shape 4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Shape 705"/>
          <p:cNvSpPr>
            <a:spLocks noGrp="1" noRot="1" noChangeAspect="1"/>
          </p:cNvSpPr>
          <p:nvPr>
            <p:ph type="sldImg"/>
          </p:nvPr>
        </p:nvSpPr>
        <p:spPr>
          <a:xfrm>
            <a:off x="381000" y="685800"/>
            <a:ext cx="6096000" cy="3429000"/>
          </a:xfrm>
          <a:prstGeom prst="rect">
            <a:avLst/>
          </a:prstGeom>
        </p:spPr>
        <p:txBody>
          <a:bodyPr/>
          <a:lstStyle/>
          <a:p>
            <a:endParaRPr/>
          </a:p>
        </p:txBody>
      </p:sp>
      <p:sp>
        <p:nvSpPr>
          <p:cNvPr id="706" name="Shape 706"/>
          <p:cNvSpPr>
            <a:spLocks noGrp="1"/>
          </p:cNvSpPr>
          <p:nvPr>
            <p:ph type="body" sz="quarter" idx="1"/>
          </p:nvPr>
        </p:nvSpPr>
        <p:spPr>
          <a:prstGeom prst="rect">
            <a:avLst/>
          </a:prstGeom>
        </p:spPr>
        <p:txBody>
          <a:bodyPr/>
          <a:lstStyle/>
          <a:p>
            <a:r>
              <a:t>All-in-one mobile app – up to 70% penetration rate in Europe</a:t>
            </a:r>
          </a:p>
          <a:p>
            <a:r>
              <a:t>Remote e-signature certificate management – easier communication with clients </a:t>
            </a:r>
          </a:p>
          <a:p>
            <a:r>
              <a:t>Remote signing with qualified signatures – meeting “on-demand” demand</a:t>
            </a:r>
          </a:p>
          <a:p>
            <a:r>
              <a:t>Remote video identification – securely verifies who you are talking to</a:t>
            </a:r>
          </a:p>
          <a:p>
            <a:r>
              <a:t>Secure cloud HSM for private key storage - no loss when phone lost</a:t>
            </a:r>
          </a:p>
          <a:p>
            <a:endParaRPr/>
          </a:p>
          <a:p>
            <a:endParaRPr/>
          </a:p>
          <a:p>
            <a:r>
              <a:t>Dual channel concept encryption for highest security</a:t>
            </a:r>
          </a:p>
          <a:p>
            <a:r>
              <a:t>Easy intuitive installation and profile creation within 10 minutes</a:t>
            </a:r>
          </a:p>
          <a:p>
            <a:r>
              <a:t>Pay-per-use enterprise model</a:t>
            </a:r>
          </a:p>
          <a:p>
            <a:r>
              <a:t>Subscription model for personal use</a:t>
            </a:r>
          </a:p>
          <a:p>
            <a:r>
              <a:t>Billing settled with payment provider by choice</a:t>
            </a:r>
          </a:p>
          <a:p>
            <a:endParaRPr/>
          </a:p>
          <a:p>
            <a:endParaRPr/>
          </a:p>
          <a:p>
            <a:r>
              <a:t>Qualified signatures         = handwritten signatures</a:t>
            </a:r>
          </a:p>
          <a:p>
            <a:r>
              <a:t>Qualified time-stamps     = notary certification of date and time </a:t>
            </a:r>
          </a:p>
          <a:p>
            <a:r>
              <a:t>Qualified secure delivery = notary handover</a:t>
            </a:r>
          </a:p>
          <a:p>
            <a:r>
              <a:t>Qualified eID attestation before banks, government, etc.</a:t>
            </a:r>
          </a:p>
          <a:p>
            <a:r>
              <a:t>Integration with the Bulgarian national eID scheme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ster Slide">
    <p:spTree>
      <p:nvGrpSpPr>
        <p:cNvPr id="1" name=""/>
        <p:cNvGrpSpPr/>
        <p:nvPr/>
      </p:nvGrpSpPr>
      <p:grpSpPr>
        <a:xfrm>
          <a:off x="0" y="0"/>
          <a:ext cx="0" cy="0"/>
          <a:chOff x="0" y="0"/>
          <a:chExt cx="0" cy="0"/>
        </a:xfrm>
      </p:grpSpPr>
      <p:sp>
        <p:nvSpPr>
          <p:cNvPr id="21" name="Rectangle"/>
          <p:cNvSpPr>
            <a:spLocks noGrp="1"/>
          </p:cNvSpPr>
          <p:nvPr>
            <p:ph type="body" sz="quarter" idx="13"/>
          </p:nvPr>
        </p:nvSpPr>
        <p:spPr>
          <a:xfrm>
            <a:off x="3770" y="13546335"/>
            <a:ext cx="24371301" cy="178595"/>
          </a:xfrm>
          <a:prstGeom prst="rect">
            <a:avLst/>
          </a:prstGeom>
          <a:gradFill>
            <a:gsLst>
              <a:gs pos="0">
                <a:srgbClr val="D73832"/>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22" name="Rectangle"/>
          <p:cNvSpPr>
            <a:spLocks noGrp="1"/>
          </p:cNvSpPr>
          <p:nvPr>
            <p:ph type="body" sz="quarter" idx="14"/>
          </p:nvPr>
        </p:nvSpPr>
        <p:spPr>
          <a:xfrm>
            <a:off x="2600251" y="1437436"/>
            <a:ext cx="1785938" cy="88740"/>
          </a:xfrm>
          <a:prstGeom prst="rect">
            <a:avLst/>
          </a:prstGeom>
          <a:gradFill>
            <a:gsLst>
              <a:gs pos="0">
                <a:srgbClr val="D73832"/>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23" name="Image"/>
          <p:cNvSpPr>
            <a:spLocks noGrp="1"/>
          </p:cNvSpPr>
          <p:nvPr>
            <p:ph type="pic" sz="half" idx="15"/>
          </p:nvPr>
        </p:nvSpPr>
        <p:spPr>
          <a:xfrm flipH="1">
            <a:off x="11502251" y="5588037"/>
            <a:ext cx="12886701" cy="8071159"/>
          </a:xfrm>
          <a:prstGeom prst="rect">
            <a:avLst/>
          </a:prstGeom>
        </p:spPr>
        <p:txBody>
          <a:bodyPr lIns="91439" tIns="45719" rIns="91439" bIns="45719"/>
          <a:lstStyle/>
          <a:p>
            <a:endParaRPr/>
          </a:p>
        </p:txBody>
      </p:sp>
      <p:sp>
        <p:nvSpPr>
          <p:cNvPr id="24" name="pexels-photo-2-small.jpg"/>
          <p:cNvSpPr>
            <a:spLocks noGrp="1"/>
          </p:cNvSpPr>
          <p:nvPr>
            <p:ph type="pic" sz="half" idx="16"/>
          </p:nvPr>
        </p:nvSpPr>
        <p:spPr>
          <a:xfrm rot="21600000" flipH="1">
            <a:off x="12157004" y="5574550"/>
            <a:ext cx="12209537" cy="6955944"/>
          </a:xfrm>
          <a:prstGeom prst="rect">
            <a:avLst/>
          </a:prstGeom>
        </p:spPr>
        <p:txBody>
          <a:bodyPr lIns="91439" tIns="45719" rIns="91439" bIns="45719"/>
          <a:lstStyle/>
          <a:p>
            <a:endParaRPr/>
          </a:p>
        </p:txBody>
      </p:sp>
      <p:sp>
        <p:nvSpPr>
          <p:cNvPr id="25" name="Minimal  Gradient"/>
          <p:cNvSpPr txBox="1">
            <a:spLocks noGrp="1"/>
          </p:cNvSpPr>
          <p:nvPr>
            <p:ph type="body" sz="quarter" idx="17"/>
          </p:nvPr>
        </p:nvSpPr>
        <p:spPr>
          <a:xfrm>
            <a:off x="2591321" y="1839272"/>
            <a:ext cx="7683858" cy="3615338"/>
          </a:xfrm>
          <a:prstGeom prst="rect">
            <a:avLst/>
          </a:prstGeom>
        </p:spPr>
        <p:txBody>
          <a:bodyPr/>
          <a:lstStyle/>
          <a:p>
            <a:pPr>
              <a:defRPr sz="9800"/>
            </a:pPr>
            <a:r>
              <a:t>Minimal </a:t>
            </a:r>
            <a:br/>
            <a:r>
              <a:t>Gradient</a:t>
            </a:r>
          </a:p>
        </p:txBody>
      </p:sp>
      <p:sp>
        <p:nvSpPr>
          <p:cNvPr id="26" name="Claritas est etiam processus dynamicus, qui sequitur mutationem consuetudium lectorum. Eodem modo typi, qui nunc nobis videntur parum clari, fiant sollemnes in futurum."/>
          <p:cNvSpPr txBox="1">
            <a:spLocks noGrp="1"/>
          </p:cNvSpPr>
          <p:nvPr>
            <p:ph type="body" sz="quarter" idx="18"/>
          </p:nvPr>
        </p:nvSpPr>
        <p:spPr>
          <a:xfrm>
            <a:off x="2537743" y="6318277"/>
            <a:ext cx="7791014" cy="2489291"/>
          </a:xfrm>
          <a:prstGeom prst="rect">
            <a:avLst/>
          </a:prstGeom>
        </p:spPr>
        <p:txBody>
          <a:bodyPr/>
          <a:lstStyle>
            <a:lvl1pPr defTabSz="642937"/>
          </a:lstStyle>
          <a:p>
            <a:r>
              <a:t>Claritas est etiam processus dynamicus, qui sequitur mutationem consuetudium lectorum. Eodem modo typi, qui nunc nobis videntur parum clari, fiant sollemnes in futurum.</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Master Slide 15">
    <p:spTree>
      <p:nvGrpSpPr>
        <p:cNvPr id="1" name=""/>
        <p:cNvGrpSpPr/>
        <p:nvPr/>
      </p:nvGrpSpPr>
      <p:grpSpPr>
        <a:xfrm>
          <a:off x="0" y="0"/>
          <a:ext cx="0" cy="0"/>
          <a:chOff x="0" y="0"/>
          <a:chExt cx="0" cy="0"/>
        </a:xfrm>
      </p:grpSpPr>
      <p:sp>
        <p:nvSpPr>
          <p:cNvPr id="332" name="Rectangle"/>
          <p:cNvSpPr>
            <a:spLocks noGrp="1"/>
          </p:cNvSpPr>
          <p:nvPr>
            <p:ph type="body" sz="quarter" idx="13"/>
          </p:nvPr>
        </p:nvSpPr>
        <p:spPr>
          <a:xfrm>
            <a:off x="20145888" y="1314032"/>
            <a:ext cx="1785938" cy="88740"/>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333" name="Title Text"/>
          <p:cNvSpPr txBox="1">
            <a:spLocks noGrp="1"/>
          </p:cNvSpPr>
          <p:nvPr>
            <p:ph type="title"/>
          </p:nvPr>
        </p:nvSpPr>
        <p:spPr>
          <a:xfrm>
            <a:off x="12975349" y="1715868"/>
            <a:ext cx="8947548" cy="1810077"/>
          </a:xfrm>
          <a:prstGeom prst="rect">
            <a:avLst/>
          </a:prstGeom>
        </p:spPr>
        <p:txBody>
          <a:bodyPr/>
          <a:lstStyle>
            <a:lvl1pPr algn="r">
              <a:defRPr sz="5800"/>
            </a:lvl1pPr>
          </a:lstStyle>
          <a:p>
            <a:r>
              <a:t>Title Text</a:t>
            </a:r>
          </a:p>
        </p:txBody>
      </p:sp>
      <p:sp>
        <p:nvSpPr>
          <p:cNvPr id="334" name="Rectangle"/>
          <p:cNvSpPr>
            <a:spLocks noGrp="1"/>
          </p:cNvSpPr>
          <p:nvPr>
            <p:ph type="body" sz="quarter" idx="14"/>
          </p:nvPr>
        </p:nvSpPr>
        <p:spPr>
          <a:xfrm>
            <a:off x="0" y="13546335"/>
            <a:ext cx="24384000" cy="178595"/>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335" name="Image"/>
          <p:cNvSpPr>
            <a:spLocks noGrp="1"/>
          </p:cNvSpPr>
          <p:nvPr>
            <p:ph type="pic" sz="quarter" idx="15"/>
          </p:nvPr>
        </p:nvSpPr>
        <p:spPr>
          <a:xfrm>
            <a:off x="12382371" y="2894897"/>
            <a:ext cx="6483942" cy="10160001"/>
          </a:xfrm>
          <a:prstGeom prst="rect">
            <a:avLst/>
          </a:prstGeom>
        </p:spPr>
        <p:txBody>
          <a:bodyPr lIns="91439" tIns="45719" rIns="91439" bIns="45719"/>
          <a:lstStyle/>
          <a:p>
            <a:endParaRPr/>
          </a:p>
        </p:txBody>
      </p:sp>
      <p:sp>
        <p:nvSpPr>
          <p:cNvPr id="336" name="pexels-photo-2-small.jpg"/>
          <p:cNvSpPr>
            <a:spLocks noGrp="1"/>
          </p:cNvSpPr>
          <p:nvPr>
            <p:ph type="pic" sz="quarter" idx="16"/>
          </p:nvPr>
        </p:nvSpPr>
        <p:spPr>
          <a:xfrm>
            <a:off x="13440406" y="3257074"/>
            <a:ext cx="4974779" cy="8846857"/>
          </a:xfrm>
          <a:prstGeom prst="rect">
            <a:avLst/>
          </a:prstGeom>
        </p:spPr>
        <p:txBody>
          <a:bodyPr lIns="91439" tIns="45719" rIns="91439" bIns="45719"/>
          <a:lstStyle/>
          <a:p>
            <a:endParaRPr/>
          </a:p>
        </p:txBody>
      </p:sp>
      <p:sp>
        <p:nvSpPr>
          <p:cNvPr id="337" name="pexels-photo-2-small.jpg"/>
          <p:cNvSpPr>
            <a:spLocks noGrp="1"/>
          </p:cNvSpPr>
          <p:nvPr>
            <p:ph type="pic" sz="quarter" idx="17"/>
          </p:nvPr>
        </p:nvSpPr>
        <p:spPr>
          <a:xfrm>
            <a:off x="7946232" y="2312540"/>
            <a:ext cx="2295454" cy="2295454"/>
          </a:xfrm>
          <a:prstGeom prst="rect">
            <a:avLst/>
          </a:prstGeom>
        </p:spPr>
        <p:txBody>
          <a:bodyPr lIns="91439" tIns="45719" rIns="91439" bIns="45719"/>
          <a:lstStyle/>
          <a:p>
            <a:endParaRPr/>
          </a:p>
        </p:txBody>
      </p:sp>
      <p:sp>
        <p:nvSpPr>
          <p:cNvPr id="338" name="Line"/>
          <p:cNvSpPr>
            <a:spLocks noGrp="1"/>
          </p:cNvSpPr>
          <p:nvPr>
            <p:ph type="body" sz="quarter" idx="18"/>
          </p:nvPr>
        </p:nvSpPr>
        <p:spPr>
          <a:xfrm flipH="1" flipV="1">
            <a:off x="9969758" y="4027841"/>
            <a:ext cx="2460090" cy="1766883"/>
          </a:xfrm>
          <a:prstGeom prst="line">
            <a:avLst/>
          </a:prstGeom>
          <a:ln w="25400">
            <a:solidFill>
              <a:srgbClr val="FC756D"/>
            </a:solidFill>
            <a:headEnd type="oval"/>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9" name="Line"/>
          <p:cNvSpPr>
            <a:spLocks noGrp="1"/>
          </p:cNvSpPr>
          <p:nvPr>
            <p:ph type="body" sz="quarter" idx="19"/>
          </p:nvPr>
        </p:nvSpPr>
        <p:spPr>
          <a:xfrm flipH="1" flipV="1">
            <a:off x="8116607" y="7355139"/>
            <a:ext cx="4413718" cy="369973"/>
          </a:xfrm>
          <a:prstGeom prst="line">
            <a:avLst/>
          </a:prstGeom>
          <a:ln w="25400">
            <a:solidFill>
              <a:srgbClr val="FC756D"/>
            </a:solidFill>
            <a:headEnd type="oval"/>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0" name="Line"/>
          <p:cNvSpPr>
            <a:spLocks noGrp="1"/>
          </p:cNvSpPr>
          <p:nvPr>
            <p:ph type="body" sz="quarter" idx="20"/>
          </p:nvPr>
        </p:nvSpPr>
        <p:spPr>
          <a:xfrm flipH="1">
            <a:off x="9638112" y="9484038"/>
            <a:ext cx="3147458" cy="1208648"/>
          </a:xfrm>
          <a:prstGeom prst="line">
            <a:avLst/>
          </a:prstGeom>
          <a:ln w="25400">
            <a:solidFill>
              <a:srgbClr val="FC756D"/>
            </a:solidFill>
            <a:headEnd type="oval"/>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1" name="Body Level One…"/>
          <p:cNvSpPr txBox="1">
            <a:spLocks noGrp="1"/>
          </p:cNvSpPr>
          <p:nvPr>
            <p:ph type="body" sz="quarter" idx="21"/>
          </p:nvPr>
        </p:nvSpPr>
        <p:spPr>
          <a:xfrm>
            <a:off x="4014466" y="3033281"/>
            <a:ext cx="3499741" cy="1354034"/>
          </a:xfrm>
          <a:prstGeom prst="rect">
            <a:avLst/>
          </a:prstGeom>
        </p:spPr>
        <p:txBody>
          <a:bodyPr/>
          <a:lstStyle>
            <a:lvl1pPr algn="r" defTabSz="642937"/>
            <a:lvl2pPr algn="r" defTabSz="642937"/>
            <a:lvl3pPr algn="r" defTabSz="642937"/>
            <a:lvl4pPr algn="r" defTabSz="642937"/>
            <a:lvl5pPr algn="r" defTabSz="642937"/>
          </a:lstStyle>
          <a:p>
            <a:r>
              <a:t>Body Level One</a:t>
            </a:r>
          </a:p>
          <a:p>
            <a:pPr lvl="1"/>
            <a:r>
              <a:t>Body Level Two</a:t>
            </a:r>
          </a:p>
          <a:p>
            <a:pPr lvl="2"/>
            <a:r>
              <a:t>Body Level Three</a:t>
            </a:r>
          </a:p>
          <a:p>
            <a:pPr lvl="3"/>
            <a:r>
              <a:t>Body Level Four</a:t>
            </a:r>
          </a:p>
          <a:p>
            <a:pPr lvl="4"/>
            <a:r>
              <a:t>Body Level Five</a:t>
            </a:r>
          </a:p>
        </p:txBody>
      </p:sp>
      <p:sp>
        <p:nvSpPr>
          <p:cNvPr id="342" name="Body Level One…"/>
          <p:cNvSpPr txBox="1">
            <a:spLocks noGrp="1"/>
          </p:cNvSpPr>
          <p:nvPr>
            <p:ph type="body" sz="quarter" idx="22"/>
          </p:nvPr>
        </p:nvSpPr>
        <p:spPr>
          <a:xfrm>
            <a:off x="3059966" y="2533218"/>
            <a:ext cx="4454241" cy="470345"/>
          </a:xfrm>
          <a:prstGeom prst="rect">
            <a:avLst/>
          </a:prstGeom>
        </p:spPr>
        <p:txBody>
          <a:bodyPr/>
          <a:lstStyle>
            <a:lvl1pPr algn="r">
              <a:defRPr>
                <a:solidFill>
                  <a:srgbClr val="FD746D"/>
                </a:solidFill>
                <a:latin typeface="Avenir Next"/>
                <a:ea typeface="Avenir Next"/>
                <a:cs typeface="Avenir Next"/>
                <a:sym typeface="Avenir Next"/>
              </a:defRPr>
            </a:lvl1pPr>
            <a:lvl2pPr algn="r">
              <a:defRPr>
                <a:solidFill>
                  <a:srgbClr val="FD746D"/>
                </a:solidFill>
                <a:latin typeface="Avenir Next"/>
                <a:ea typeface="Avenir Next"/>
                <a:cs typeface="Avenir Next"/>
                <a:sym typeface="Avenir Next"/>
              </a:defRPr>
            </a:lvl2pPr>
            <a:lvl3pPr algn="r">
              <a:defRPr>
                <a:solidFill>
                  <a:srgbClr val="FD746D"/>
                </a:solidFill>
                <a:latin typeface="Avenir Next"/>
                <a:ea typeface="Avenir Next"/>
                <a:cs typeface="Avenir Next"/>
                <a:sym typeface="Avenir Next"/>
              </a:defRPr>
            </a:lvl3pPr>
            <a:lvl4pPr algn="r">
              <a:defRPr>
                <a:solidFill>
                  <a:srgbClr val="FD746D"/>
                </a:solidFill>
                <a:latin typeface="Avenir Next"/>
                <a:ea typeface="Avenir Next"/>
                <a:cs typeface="Avenir Next"/>
                <a:sym typeface="Avenir Next"/>
              </a:defRPr>
            </a:lvl4pPr>
            <a:lvl5pPr algn="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343" name="Body Level One…"/>
          <p:cNvSpPr txBox="1">
            <a:spLocks noGrp="1"/>
          </p:cNvSpPr>
          <p:nvPr>
            <p:ph type="body" sz="quarter" idx="23"/>
          </p:nvPr>
        </p:nvSpPr>
        <p:spPr>
          <a:xfrm>
            <a:off x="1924919" y="6679061"/>
            <a:ext cx="3499741" cy="1354034"/>
          </a:xfrm>
          <a:prstGeom prst="rect">
            <a:avLst/>
          </a:prstGeom>
        </p:spPr>
        <p:txBody>
          <a:bodyPr/>
          <a:lstStyle>
            <a:lvl1pPr algn="r" defTabSz="642937"/>
            <a:lvl2pPr algn="r" defTabSz="642937"/>
            <a:lvl3pPr algn="r" defTabSz="642937"/>
            <a:lvl4pPr algn="r" defTabSz="642937"/>
            <a:lvl5pPr algn="r" defTabSz="642937"/>
          </a:lstStyle>
          <a:p>
            <a:r>
              <a:t>Body Level One</a:t>
            </a:r>
          </a:p>
          <a:p>
            <a:pPr lvl="1"/>
            <a:r>
              <a:t>Body Level Two</a:t>
            </a:r>
          </a:p>
          <a:p>
            <a:pPr lvl="2"/>
            <a:r>
              <a:t>Body Level Three</a:t>
            </a:r>
          </a:p>
          <a:p>
            <a:pPr lvl="3"/>
            <a:r>
              <a:t>Body Level Four</a:t>
            </a:r>
          </a:p>
          <a:p>
            <a:pPr lvl="4"/>
            <a:r>
              <a:t>Body Level Five</a:t>
            </a:r>
          </a:p>
        </p:txBody>
      </p:sp>
      <p:sp>
        <p:nvSpPr>
          <p:cNvPr id="344" name="Body Level One…"/>
          <p:cNvSpPr txBox="1">
            <a:spLocks noGrp="1"/>
          </p:cNvSpPr>
          <p:nvPr>
            <p:ph type="body" sz="quarter" idx="24"/>
          </p:nvPr>
        </p:nvSpPr>
        <p:spPr>
          <a:xfrm>
            <a:off x="970419" y="6178999"/>
            <a:ext cx="4454241" cy="470344"/>
          </a:xfrm>
          <a:prstGeom prst="rect">
            <a:avLst/>
          </a:prstGeom>
        </p:spPr>
        <p:txBody>
          <a:bodyPr/>
          <a:lstStyle>
            <a:lvl1pPr algn="r">
              <a:defRPr>
                <a:solidFill>
                  <a:srgbClr val="FD746D"/>
                </a:solidFill>
                <a:latin typeface="Avenir Next"/>
                <a:ea typeface="Avenir Next"/>
                <a:cs typeface="Avenir Next"/>
                <a:sym typeface="Avenir Next"/>
              </a:defRPr>
            </a:lvl1pPr>
            <a:lvl2pPr algn="r">
              <a:defRPr>
                <a:solidFill>
                  <a:srgbClr val="FD746D"/>
                </a:solidFill>
                <a:latin typeface="Avenir Next"/>
                <a:ea typeface="Avenir Next"/>
                <a:cs typeface="Avenir Next"/>
                <a:sym typeface="Avenir Next"/>
              </a:defRPr>
            </a:lvl2pPr>
            <a:lvl3pPr algn="r">
              <a:defRPr>
                <a:solidFill>
                  <a:srgbClr val="FD746D"/>
                </a:solidFill>
                <a:latin typeface="Avenir Next"/>
                <a:ea typeface="Avenir Next"/>
                <a:cs typeface="Avenir Next"/>
                <a:sym typeface="Avenir Next"/>
              </a:defRPr>
            </a:lvl3pPr>
            <a:lvl4pPr algn="r">
              <a:defRPr>
                <a:solidFill>
                  <a:srgbClr val="FD746D"/>
                </a:solidFill>
                <a:latin typeface="Avenir Next"/>
                <a:ea typeface="Avenir Next"/>
                <a:cs typeface="Avenir Next"/>
                <a:sym typeface="Avenir Next"/>
              </a:defRPr>
            </a:lvl4pPr>
            <a:lvl5pPr algn="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345" name="Body Level One…"/>
          <p:cNvSpPr txBox="1">
            <a:spLocks noGrp="1"/>
          </p:cNvSpPr>
          <p:nvPr>
            <p:ph type="body" sz="quarter" idx="25"/>
          </p:nvPr>
        </p:nvSpPr>
        <p:spPr>
          <a:xfrm>
            <a:off x="3460825" y="10645526"/>
            <a:ext cx="3499741" cy="1354034"/>
          </a:xfrm>
          <a:prstGeom prst="rect">
            <a:avLst/>
          </a:prstGeom>
        </p:spPr>
        <p:txBody>
          <a:bodyPr/>
          <a:lstStyle>
            <a:lvl1pPr algn="r" defTabSz="642937"/>
            <a:lvl2pPr algn="r" defTabSz="642937"/>
            <a:lvl3pPr algn="r" defTabSz="642937"/>
            <a:lvl4pPr algn="r" defTabSz="642937"/>
            <a:lvl5pPr algn="r" defTabSz="642937"/>
          </a:lstStyle>
          <a:p>
            <a:r>
              <a:t>Body Level One</a:t>
            </a:r>
          </a:p>
          <a:p>
            <a:pPr lvl="1"/>
            <a:r>
              <a:t>Body Level Two</a:t>
            </a:r>
          </a:p>
          <a:p>
            <a:pPr lvl="2"/>
            <a:r>
              <a:t>Body Level Three</a:t>
            </a:r>
          </a:p>
          <a:p>
            <a:pPr lvl="3"/>
            <a:r>
              <a:t>Body Level Four</a:t>
            </a:r>
          </a:p>
          <a:p>
            <a:pPr lvl="4"/>
            <a:r>
              <a:t>Body Level Five</a:t>
            </a:r>
          </a:p>
        </p:txBody>
      </p:sp>
      <p:sp>
        <p:nvSpPr>
          <p:cNvPr id="346" name="Body Level One…"/>
          <p:cNvSpPr txBox="1">
            <a:spLocks noGrp="1"/>
          </p:cNvSpPr>
          <p:nvPr>
            <p:ph type="body" sz="quarter" idx="26"/>
          </p:nvPr>
        </p:nvSpPr>
        <p:spPr>
          <a:xfrm>
            <a:off x="2506326" y="10145463"/>
            <a:ext cx="4454241" cy="470345"/>
          </a:xfrm>
          <a:prstGeom prst="rect">
            <a:avLst/>
          </a:prstGeom>
        </p:spPr>
        <p:txBody>
          <a:bodyPr/>
          <a:lstStyle>
            <a:lvl1pPr algn="r">
              <a:defRPr>
                <a:solidFill>
                  <a:srgbClr val="FD746D"/>
                </a:solidFill>
                <a:latin typeface="Avenir Next"/>
                <a:ea typeface="Avenir Next"/>
                <a:cs typeface="Avenir Next"/>
                <a:sym typeface="Avenir Next"/>
              </a:defRPr>
            </a:lvl1pPr>
            <a:lvl2pPr algn="r">
              <a:defRPr>
                <a:solidFill>
                  <a:srgbClr val="FD746D"/>
                </a:solidFill>
                <a:latin typeface="Avenir Next"/>
                <a:ea typeface="Avenir Next"/>
                <a:cs typeface="Avenir Next"/>
                <a:sym typeface="Avenir Next"/>
              </a:defRPr>
            </a:lvl2pPr>
            <a:lvl3pPr algn="r">
              <a:defRPr>
                <a:solidFill>
                  <a:srgbClr val="FD746D"/>
                </a:solidFill>
                <a:latin typeface="Avenir Next"/>
                <a:ea typeface="Avenir Next"/>
                <a:cs typeface="Avenir Next"/>
                <a:sym typeface="Avenir Next"/>
              </a:defRPr>
            </a:lvl3pPr>
            <a:lvl4pPr algn="r">
              <a:defRPr>
                <a:solidFill>
                  <a:srgbClr val="FD746D"/>
                </a:solidFill>
                <a:latin typeface="Avenir Next"/>
                <a:ea typeface="Avenir Next"/>
                <a:cs typeface="Avenir Next"/>
                <a:sym typeface="Avenir Next"/>
              </a:defRPr>
            </a:lvl4pPr>
            <a:lvl5pPr algn="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347" name="pexels-photo-2-small.jpg"/>
          <p:cNvSpPr>
            <a:spLocks noGrp="1"/>
          </p:cNvSpPr>
          <p:nvPr>
            <p:ph type="pic" sz="quarter" idx="27"/>
          </p:nvPr>
        </p:nvSpPr>
        <p:spPr>
          <a:xfrm>
            <a:off x="5928185" y="5958320"/>
            <a:ext cx="2295453" cy="2295454"/>
          </a:xfrm>
          <a:prstGeom prst="rect">
            <a:avLst/>
          </a:prstGeom>
        </p:spPr>
        <p:txBody>
          <a:bodyPr lIns="91439" tIns="45719" rIns="91439" bIns="45719"/>
          <a:lstStyle/>
          <a:p>
            <a:endParaRPr/>
          </a:p>
        </p:txBody>
      </p:sp>
      <p:sp>
        <p:nvSpPr>
          <p:cNvPr id="348" name="pexels-photo-2-small.jpg"/>
          <p:cNvSpPr>
            <a:spLocks noGrp="1"/>
          </p:cNvSpPr>
          <p:nvPr>
            <p:ph type="pic" sz="quarter" idx="28"/>
          </p:nvPr>
        </p:nvSpPr>
        <p:spPr>
          <a:xfrm>
            <a:off x="7428309" y="9824779"/>
            <a:ext cx="2295454" cy="2295454"/>
          </a:xfrm>
          <a:prstGeom prst="rect">
            <a:avLst/>
          </a:prstGeom>
        </p:spPr>
        <p:txBody>
          <a:bodyPr lIns="91439" tIns="45719" rIns="91439" bIns="45719"/>
          <a:lstStyle/>
          <a:p>
            <a:endParaRPr/>
          </a:p>
        </p:txBody>
      </p:sp>
      <p:sp>
        <p:nvSpPr>
          <p:cNvPr id="349"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Master Slide 16">
    <p:spTree>
      <p:nvGrpSpPr>
        <p:cNvPr id="1" name=""/>
        <p:cNvGrpSpPr/>
        <p:nvPr/>
      </p:nvGrpSpPr>
      <p:grpSpPr>
        <a:xfrm>
          <a:off x="0" y="0"/>
          <a:ext cx="0" cy="0"/>
          <a:chOff x="0" y="0"/>
          <a:chExt cx="0" cy="0"/>
        </a:xfrm>
      </p:grpSpPr>
      <p:sp>
        <p:nvSpPr>
          <p:cNvPr id="356" name="Image"/>
          <p:cNvSpPr>
            <a:spLocks noGrp="1"/>
          </p:cNvSpPr>
          <p:nvPr>
            <p:ph type="pic" sz="half" idx="13"/>
          </p:nvPr>
        </p:nvSpPr>
        <p:spPr>
          <a:xfrm>
            <a:off x="8310760" y="3375926"/>
            <a:ext cx="7584786" cy="10160001"/>
          </a:xfrm>
          <a:prstGeom prst="rect">
            <a:avLst/>
          </a:prstGeom>
        </p:spPr>
        <p:txBody>
          <a:bodyPr lIns="91439" tIns="45719" rIns="91439" bIns="45719"/>
          <a:lstStyle/>
          <a:p>
            <a:endParaRPr/>
          </a:p>
        </p:txBody>
      </p:sp>
      <p:sp>
        <p:nvSpPr>
          <p:cNvPr id="357" name="Rectangle"/>
          <p:cNvSpPr>
            <a:spLocks noGrp="1"/>
          </p:cNvSpPr>
          <p:nvPr>
            <p:ph type="body" sz="quarter" idx="14"/>
          </p:nvPr>
        </p:nvSpPr>
        <p:spPr>
          <a:xfrm>
            <a:off x="2546855" y="1295047"/>
            <a:ext cx="1785939" cy="88740"/>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358" name="Title Text"/>
          <p:cNvSpPr txBox="1">
            <a:spLocks noGrp="1"/>
          </p:cNvSpPr>
          <p:nvPr>
            <p:ph type="title"/>
          </p:nvPr>
        </p:nvSpPr>
        <p:spPr>
          <a:xfrm>
            <a:off x="2537925" y="1696884"/>
            <a:ext cx="8947548" cy="1810076"/>
          </a:xfrm>
          <a:prstGeom prst="rect">
            <a:avLst/>
          </a:prstGeom>
        </p:spPr>
        <p:txBody>
          <a:bodyPr/>
          <a:lstStyle>
            <a:lvl1pPr>
              <a:defRPr sz="5800"/>
            </a:lvl1pPr>
          </a:lstStyle>
          <a:p>
            <a:r>
              <a:t>Title Text</a:t>
            </a:r>
          </a:p>
        </p:txBody>
      </p:sp>
      <p:sp>
        <p:nvSpPr>
          <p:cNvPr id="359" name="Rectangle"/>
          <p:cNvSpPr>
            <a:spLocks noGrp="1"/>
          </p:cNvSpPr>
          <p:nvPr>
            <p:ph type="body" sz="quarter" idx="15"/>
          </p:nvPr>
        </p:nvSpPr>
        <p:spPr>
          <a:xfrm>
            <a:off x="-1" y="13540951"/>
            <a:ext cx="24384001" cy="178595"/>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360" name="Text"/>
          <p:cNvSpPr txBox="1">
            <a:spLocks noGrp="1"/>
          </p:cNvSpPr>
          <p:nvPr>
            <p:ph type="body" sz="quarter" idx="16"/>
          </p:nvPr>
        </p:nvSpPr>
        <p:spPr>
          <a:xfrm>
            <a:off x="11128013" y="11463626"/>
            <a:ext cx="2668742" cy="485776"/>
          </a:xfrm>
          <a:prstGeom prst="rect">
            <a:avLst/>
          </a:prstGeom>
        </p:spPr>
        <p:txBody>
          <a:bodyPr lIns="71437" tIns="71437" rIns="71437" bIns="71437" anchor="ctr">
            <a:spAutoFit/>
          </a:bodyPr>
          <a:lstStyle/>
          <a:p>
            <a:pPr>
              <a:defRPr sz="2000">
                <a:solidFill>
                  <a:srgbClr val="FFFFFF"/>
                </a:solidFill>
              </a:defRPr>
            </a:pPr>
            <a:endParaRPr/>
          </a:p>
        </p:txBody>
      </p:sp>
      <p:sp>
        <p:nvSpPr>
          <p:cNvPr id="361" name="Text"/>
          <p:cNvSpPr txBox="1">
            <a:spLocks noGrp="1"/>
          </p:cNvSpPr>
          <p:nvPr>
            <p:ph type="body" sz="quarter" idx="17"/>
          </p:nvPr>
        </p:nvSpPr>
        <p:spPr>
          <a:xfrm>
            <a:off x="11145873" y="12088704"/>
            <a:ext cx="2740179" cy="485776"/>
          </a:xfrm>
          <a:prstGeom prst="rect">
            <a:avLst/>
          </a:prstGeom>
        </p:spPr>
        <p:txBody>
          <a:bodyPr lIns="71437" tIns="71437" rIns="71437" bIns="71437" anchor="ctr">
            <a:spAutoFit/>
          </a:bodyPr>
          <a:lstStyle/>
          <a:p>
            <a:pPr>
              <a:defRPr sz="2000">
                <a:solidFill>
                  <a:srgbClr val="FFFFFF"/>
                </a:solidFill>
              </a:defRPr>
            </a:pPr>
            <a:endParaRPr/>
          </a:p>
        </p:txBody>
      </p:sp>
      <p:sp>
        <p:nvSpPr>
          <p:cNvPr id="362" name="Body Level One…"/>
          <p:cNvSpPr txBox="1">
            <a:spLocks noGrp="1"/>
          </p:cNvSpPr>
          <p:nvPr>
            <p:ph type="body" sz="quarter" idx="18"/>
          </p:nvPr>
        </p:nvSpPr>
        <p:spPr>
          <a:xfrm>
            <a:off x="3268335" y="10003659"/>
            <a:ext cx="4083506" cy="2734908"/>
          </a:xfrm>
          <a:prstGeom prst="rect">
            <a:avLst/>
          </a:prstGeom>
        </p:spPr>
        <p:txBody>
          <a:bodyPr/>
          <a:lstStyle>
            <a:lvl1pPr algn="r" defTabSz="642937"/>
            <a:lvl2pPr algn="r" defTabSz="642937"/>
            <a:lvl3pPr algn="r" defTabSz="642937"/>
            <a:lvl4pPr algn="r" defTabSz="642937"/>
            <a:lvl5pPr algn="r" defTabSz="642937"/>
          </a:lstStyle>
          <a:p>
            <a:r>
              <a:t>Body Level One</a:t>
            </a:r>
          </a:p>
          <a:p>
            <a:pPr lvl="1"/>
            <a:r>
              <a:t>Body Level Two</a:t>
            </a:r>
          </a:p>
          <a:p>
            <a:pPr lvl="2"/>
            <a:r>
              <a:t>Body Level Three</a:t>
            </a:r>
          </a:p>
          <a:p>
            <a:pPr lvl="3"/>
            <a:r>
              <a:t>Body Level Four</a:t>
            </a:r>
          </a:p>
          <a:p>
            <a:pPr lvl="4"/>
            <a:r>
              <a:t>Body Level Five</a:t>
            </a:r>
          </a:p>
        </p:txBody>
      </p:sp>
      <p:sp>
        <p:nvSpPr>
          <p:cNvPr id="363" name="Body Level One…"/>
          <p:cNvSpPr txBox="1">
            <a:spLocks noGrp="1"/>
          </p:cNvSpPr>
          <p:nvPr>
            <p:ph type="body" sz="quarter" idx="19"/>
          </p:nvPr>
        </p:nvSpPr>
        <p:spPr>
          <a:xfrm>
            <a:off x="17032135" y="10173832"/>
            <a:ext cx="4722759" cy="2734908"/>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364" name="Body Level One…"/>
          <p:cNvSpPr txBox="1">
            <a:spLocks noGrp="1"/>
          </p:cNvSpPr>
          <p:nvPr>
            <p:ph type="body" sz="quarter" idx="20"/>
          </p:nvPr>
        </p:nvSpPr>
        <p:spPr>
          <a:xfrm>
            <a:off x="3272019" y="6624506"/>
            <a:ext cx="4076137" cy="2734908"/>
          </a:xfrm>
          <a:prstGeom prst="rect">
            <a:avLst/>
          </a:prstGeom>
        </p:spPr>
        <p:txBody>
          <a:bodyPr/>
          <a:lstStyle>
            <a:lvl1pPr algn="r" defTabSz="642937"/>
            <a:lvl2pPr algn="r" defTabSz="642937"/>
            <a:lvl3pPr algn="r" defTabSz="642937"/>
            <a:lvl4pPr algn="r" defTabSz="642937"/>
            <a:lvl5pPr algn="r" defTabSz="642937"/>
          </a:lstStyle>
          <a:p>
            <a:r>
              <a:t>Body Level One</a:t>
            </a:r>
          </a:p>
          <a:p>
            <a:pPr lvl="1"/>
            <a:r>
              <a:t>Body Level Two</a:t>
            </a:r>
          </a:p>
          <a:p>
            <a:pPr lvl="2"/>
            <a:r>
              <a:t>Body Level Three</a:t>
            </a:r>
          </a:p>
          <a:p>
            <a:pPr lvl="3"/>
            <a:r>
              <a:t>Body Level Four</a:t>
            </a:r>
          </a:p>
          <a:p>
            <a:pPr lvl="4"/>
            <a:r>
              <a:t>Body Level Five</a:t>
            </a:r>
          </a:p>
        </p:txBody>
      </p:sp>
      <p:sp>
        <p:nvSpPr>
          <p:cNvPr id="365" name="Body Level One…"/>
          <p:cNvSpPr txBox="1">
            <a:spLocks noGrp="1"/>
          </p:cNvSpPr>
          <p:nvPr>
            <p:ph type="body" sz="quarter" idx="21"/>
          </p:nvPr>
        </p:nvSpPr>
        <p:spPr>
          <a:xfrm>
            <a:off x="3270811" y="5939383"/>
            <a:ext cx="4172934" cy="470344"/>
          </a:xfrm>
          <a:prstGeom prst="rect">
            <a:avLst/>
          </a:prstGeom>
        </p:spPr>
        <p:txBody>
          <a:bodyPr/>
          <a:lstStyle>
            <a:lvl1pPr algn="r">
              <a:defRPr>
                <a:solidFill>
                  <a:srgbClr val="FD746D"/>
                </a:solidFill>
                <a:latin typeface="Avenir Next"/>
                <a:ea typeface="Avenir Next"/>
                <a:cs typeface="Avenir Next"/>
                <a:sym typeface="Avenir Next"/>
              </a:defRPr>
            </a:lvl1pPr>
            <a:lvl2pPr algn="r">
              <a:defRPr>
                <a:solidFill>
                  <a:srgbClr val="FD746D"/>
                </a:solidFill>
                <a:latin typeface="Avenir Next"/>
                <a:ea typeface="Avenir Next"/>
                <a:cs typeface="Avenir Next"/>
                <a:sym typeface="Avenir Next"/>
              </a:defRPr>
            </a:lvl2pPr>
            <a:lvl3pPr algn="r">
              <a:defRPr>
                <a:solidFill>
                  <a:srgbClr val="FD746D"/>
                </a:solidFill>
                <a:latin typeface="Avenir Next"/>
                <a:ea typeface="Avenir Next"/>
                <a:cs typeface="Avenir Next"/>
                <a:sym typeface="Avenir Next"/>
              </a:defRPr>
            </a:lvl3pPr>
            <a:lvl4pPr algn="r">
              <a:defRPr>
                <a:solidFill>
                  <a:srgbClr val="FD746D"/>
                </a:solidFill>
                <a:latin typeface="Avenir Next"/>
                <a:ea typeface="Avenir Next"/>
                <a:cs typeface="Avenir Next"/>
                <a:sym typeface="Avenir Next"/>
              </a:defRPr>
            </a:lvl4pPr>
            <a:lvl5pPr algn="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366" name="Body Level One…"/>
          <p:cNvSpPr txBox="1">
            <a:spLocks noGrp="1"/>
          </p:cNvSpPr>
          <p:nvPr>
            <p:ph type="body" sz="quarter" idx="22"/>
          </p:nvPr>
        </p:nvSpPr>
        <p:spPr>
          <a:xfrm>
            <a:off x="3270811" y="9467034"/>
            <a:ext cx="4172934" cy="470344"/>
          </a:xfrm>
          <a:prstGeom prst="rect">
            <a:avLst/>
          </a:prstGeom>
        </p:spPr>
        <p:txBody>
          <a:bodyPr/>
          <a:lstStyle>
            <a:lvl1pPr algn="r">
              <a:defRPr>
                <a:solidFill>
                  <a:srgbClr val="FD746D"/>
                </a:solidFill>
                <a:latin typeface="Avenir Next"/>
                <a:ea typeface="Avenir Next"/>
                <a:cs typeface="Avenir Next"/>
                <a:sym typeface="Avenir Next"/>
              </a:defRPr>
            </a:lvl1pPr>
            <a:lvl2pPr algn="r">
              <a:defRPr>
                <a:solidFill>
                  <a:srgbClr val="FD746D"/>
                </a:solidFill>
                <a:latin typeface="Avenir Next"/>
                <a:ea typeface="Avenir Next"/>
                <a:cs typeface="Avenir Next"/>
                <a:sym typeface="Avenir Next"/>
              </a:defRPr>
            </a:lvl2pPr>
            <a:lvl3pPr algn="r">
              <a:defRPr>
                <a:solidFill>
                  <a:srgbClr val="FD746D"/>
                </a:solidFill>
                <a:latin typeface="Avenir Next"/>
                <a:ea typeface="Avenir Next"/>
                <a:cs typeface="Avenir Next"/>
                <a:sym typeface="Avenir Next"/>
              </a:defRPr>
            </a:lvl3pPr>
            <a:lvl4pPr algn="r">
              <a:defRPr>
                <a:solidFill>
                  <a:srgbClr val="FD746D"/>
                </a:solidFill>
                <a:latin typeface="Avenir Next"/>
                <a:ea typeface="Avenir Next"/>
                <a:cs typeface="Avenir Next"/>
                <a:sym typeface="Avenir Next"/>
              </a:defRPr>
            </a:lvl4pPr>
            <a:lvl5pPr algn="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367" name="Body Level One…"/>
          <p:cNvSpPr txBox="1">
            <a:spLocks noGrp="1"/>
          </p:cNvSpPr>
          <p:nvPr>
            <p:ph type="body" sz="quarter" idx="23"/>
          </p:nvPr>
        </p:nvSpPr>
        <p:spPr>
          <a:xfrm>
            <a:off x="17032135" y="6092547"/>
            <a:ext cx="4172934" cy="470344"/>
          </a:xfrm>
          <a:prstGeom prst="rect">
            <a:avLst/>
          </a:prstGeom>
        </p:spPr>
        <p:txBody>
          <a:bodyPr/>
          <a:lstStyle>
            <a:lvl1pPr>
              <a:defRPr>
                <a:solidFill>
                  <a:srgbClr val="FD746D"/>
                </a:solidFill>
                <a:latin typeface="Avenir Next"/>
                <a:ea typeface="Avenir Next"/>
                <a:cs typeface="Avenir Next"/>
                <a:sym typeface="Avenir Next"/>
              </a:defRPr>
            </a:lvl1pPr>
            <a:lvl2pPr>
              <a:defRPr>
                <a:solidFill>
                  <a:srgbClr val="FD746D"/>
                </a:solidFill>
                <a:latin typeface="Avenir Next"/>
                <a:ea typeface="Avenir Next"/>
                <a:cs typeface="Avenir Next"/>
                <a:sym typeface="Avenir Next"/>
              </a:defRPr>
            </a:lvl2pPr>
            <a:lvl3pPr>
              <a:defRPr>
                <a:solidFill>
                  <a:srgbClr val="FD746D"/>
                </a:solidFill>
                <a:latin typeface="Avenir Next"/>
                <a:ea typeface="Avenir Next"/>
                <a:cs typeface="Avenir Next"/>
                <a:sym typeface="Avenir Next"/>
              </a:defRPr>
            </a:lvl3pPr>
            <a:lvl4pPr>
              <a:defRPr>
                <a:solidFill>
                  <a:srgbClr val="FD746D"/>
                </a:solidFill>
                <a:latin typeface="Avenir Next"/>
                <a:ea typeface="Avenir Next"/>
                <a:cs typeface="Avenir Next"/>
                <a:sym typeface="Avenir Next"/>
              </a:defRPr>
            </a:lvl4pPr>
            <a:lvl5pP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368" name="Body Level One…"/>
          <p:cNvSpPr txBox="1">
            <a:spLocks noGrp="1"/>
          </p:cNvSpPr>
          <p:nvPr>
            <p:ph type="body" sz="quarter" idx="24"/>
          </p:nvPr>
        </p:nvSpPr>
        <p:spPr>
          <a:xfrm>
            <a:off x="17032135" y="9637207"/>
            <a:ext cx="4172934" cy="470345"/>
          </a:xfrm>
          <a:prstGeom prst="rect">
            <a:avLst/>
          </a:prstGeom>
        </p:spPr>
        <p:txBody>
          <a:bodyPr/>
          <a:lstStyle>
            <a:lvl1pPr>
              <a:defRPr>
                <a:solidFill>
                  <a:srgbClr val="FD746D"/>
                </a:solidFill>
                <a:latin typeface="Avenir Next"/>
                <a:ea typeface="Avenir Next"/>
                <a:cs typeface="Avenir Next"/>
                <a:sym typeface="Avenir Next"/>
              </a:defRPr>
            </a:lvl1pPr>
            <a:lvl2pPr>
              <a:defRPr>
                <a:solidFill>
                  <a:srgbClr val="FD746D"/>
                </a:solidFill>
                <a:latin typeface="Avenir Next"/>
                <a:ea typeface="Avenir Next"/>
                <a:cs typeface="Avenir Next"/>
                <a:sym typeface="Avenir Next"/>
              </a:defRPr>
            </a:lvl2pPr>
            <a:lvl3pPr>
              <a:defRPr>
                <a:solidFill>
                  <a:srgbClr val="FD746D"/>
                </a:solidFill>
                <a:latin typeface="Avenir Next"/>
                <a:ea typeface="Avenir Next"/>
                <a:cs typeface="Avenir Next"/>
                <a:sym typeface="Avenir Next"/>
              </a:defRPr>
            </a:lvl3pPr>
            <a:lvl4pPr>
              <a:defRPr>
                <a:solidFill>
                  <a:srgbClr val="FD746D"/>
                </a:solidFill>
                <a:latin typeface="Avenir Next"/>
                <a:ea typeface="Avenir Next"/>
                <a:cs typeface="Avenir Next"/>
                <a:sym typeface="Avenir Next"/>
              </a:defRPr>
            </a:lvl4pPr>
            <a:lvl5pP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369" name="Body Level One…"/>
          <p:cNvSpPr txBox="1">
            <a:spLocks noGrp="1"/>
          </p:cNvSpPr>
          <p:nvPr>
            <p:ph type="body" sz="quarter" idx="25"/>
          </p:nvPr>
        </p:nvSpPr>
        <p:spPr>
          <a:xfrm>
            <a:off x="17032135" y="6652653"/>
            <a:ext cx="4722759" cy="3095675"/>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370" name="Circle"/>
          <p:cNvSpPr>
            <a:spLocks noGrp="1"/>
          </p:cNvSpPr>
          <p:nvPr>
            <p:ph type="body" sz="quarter" idx="26"/>
          </p:nvPr>
        </p:nvSpPr>
        <p:spPr>
          <a:xfrm>
            <a:off x="10645575" y="11608523"/>
            <a:ext cx="267962" cy="267962"/>
          </a:xfrm>
          <a:prstGeom prst="ellipse">
            <a:avLst/>
          </a:prstGeom>
          <a:solidFill>
            <a:srgbClr val="FD746D"/>
          </a:solidFill>
        </p:spPr>
        <p:txBody>
          <a:bodyPr anchor="ctr"/>
          <a:lstStyle/>
          <a:p>
            <a:pPr algn="ctr">
              <a:defRPr sz="5800">
                <a:latin typeface="Gill Sans"/>
                <a:ea typeface="Gill Sans"/>
                <a:cs typeface="Gill Sans"/>
                <a:sym typeface="Gill Sans"/>
              </a:defRPr>
            </a:pPr>
            <a:endParaRPr/>
          </a:p>
        </p:txBody>
      </p:sp>
      <p:sp>
        <p:nvSpPr>
          <p:cNvPr id="371" name="Circle"/>
          <p:cNvSpPr>
            <a:spLocks noGrp="1"/>
          </p:cNvSpPr>
          <p:nvPr>
            <p:ph type="body" sz="quarter" idx="27"/>
          </p:nvPr>
        </p:nvSpPr>
        <p:spPr>
          <a:xfrm>
            <a:off x="10645575" y="12215742"/>
            <a:ext cx="267962" cy="267962"/>
          </a:xfrm>
          <a:prstGeom prst="ellipse">
            <a:avLst/>
          </a:prstGeom>
          <a:solidFill>
            <a:srgbClr val="3F4562"/>
          </a:solidFill>
        </p:spPr>
        <p:txBody>
          <a:bodyPr anchor="ctr"/>
          <a:lstStyle/>
          <a:p>
            <a:pPr algn="ctr">
              <a:defRPr sz="5800">
                <a:latin typeface="Gill Sans"/>
                <a:ea typeface="Gill Sans"/>
                <a:cs typeface="Gill Sans"/>
                <a:sym typeface="Gill Sans"/>
              </a:defRPr>
            </a:pPr>
            <a:endParaRPr/>
          </a:p>
        </p:txBody>
      </p:sp>
      <p:sp>
        <p:nvSpPr>
          <p:cNvPr id="372" name="Shape"/>
          <p:cNvSpPr>
            <a:spLocks noGrp="1"/>
          </p:cNvSpPr>
          <p:nvPr>
            <p:ph type="body" sz="quarter" idx="28"/>
          </p:nvPr>
        </p:nvSpPr>
        <p:spPr>
          <a:xfrm>
            <a:off x="9995606" y="4904575"/>
            <a:ext cx="4965634" cy="4967501"/>
          </a:xfrm>
          <a:custGeom>
            <a:avLst/>
            <a:gdLst/>
            <a:ahLst/>
            <a:cxnLst>
              <a:cxn ang="0">
                <a:pos x="wd2" y="hd2"/>
              </a:cxn>
              <a:cxn ang="5400000">
                <a:pos x="wd2" y="hd2"/>
              </a:cxn>
              <a:cxn ang="10800000">
                <a:pos x="wd2" y="hd2"/>
              </a:cxn>
              <a:cxn ang="16200000">
                <a:pos x="wd2" y="hd2"/>
              </a:cxn>
            </a:cxnLst>
            <a:rect l="0" t="0" r="r" b="b"/>
            <a:pathLst>
              <a:path w="19658" h="19667" extrusionOk="0">
                <a:moveTo>
                  <a:pt x="16785" y="2876"/>
                </a:moveTo>
                <a:cubicBezTo>
                  <a:pt x="20617" y="6710"/>
                  <a:pt x="20613" y="12925"/>
                  <a:pt x="16785" y="16768"/>
                </a:cubicBezTo>
                <a:cubicBezTo>
                  <a:pt x="12979" y="20589"/>
                  <a:pt x="6808" y="20640"/>
                  <a:pt x="2940" y="16882"/>
                </a:cubicBezTo>
                <a:cubicBezTo>
                  <a:pt x="-963" y="13036"/>
                  <a:pt x="-983" y="6746"/>
                  <a:pt x="2895" y="2876"/>
                </a:cubicBezTo>
                <a:cubicBezTo>
                  <a:pt x="6734" y="-957"/>
                  <a:pt x="12952" y="-960"/>
                  <a:pt x="16785" y="2876"/>
                </a:cubicBezTo>
                <a:close/>
              </a:path>
            </a:pathLst>
          </a:custGeom>
          <a:solidFill>
            <a:srgbClr val="DCDCDB"/>
          </a:solidFill>
        </p:spPr>
        <p:txBody>
          <a:bodyPr anchor="ctr"/>
          <a:lstStyle/>
          <a:p>
            <a:pPr algn="ctr">
              <a:defRPr sz="5800">
                <a:latin typeface="Gill Sans"/>
                <a:ea typeface="Gill Sans"/>
                <a:cs typeface="Gill Sans"/>
                <a:sym typeface="Gill Sans"/>
              </a:defRPr>
            </a:pPr>
            <a:endParaRPr/>
          </a:p>
        </p:txBody>
      </p:sp>
      <p:sp>
        <p:nvSpPr>
          <p:cNvPr id="373" name="Shape"/>
          <p:cNvSpPr>
            <a:spLocks noGrp="1"/>
          </p:cNvSpPr>
          <p:nvPr>
            <p:ph type="body" sz="quarter" idx="29"/>
          </p:nvPr>
        </p:nvSpPr>
        <p:spPr>
          <a:xfrm>
            <a:off x="9963528" y="4896410"/>
            <a:ext cx="2637556" cy="4461967"/>
          </a:xfrm>
          <a:custGeom>
            <a:avLst/>
            <a:gdLst/>
            <a:ahLst/>
            <a:cxnLst>
              <a:cxn ang="0">
                <a:pos x="wd2" y="hd2"/>
              </a:cxn>
              <a:cxn ang="5400000">
                <a:pos x="wd2" y="hd2"/>
              </a:cxn>
              <a:cxn ang="10800000">
                <a:pos x="wd2" y="hd2"/>
              </a:cxn>
              <a:cxn ang="16200000">
                <a:pos x="wd2" y="hd2"/>
              </a:cxn>
            </a:cxnLst>
            <a:rect l="0" t="0" r="r" b="b"/>
            <a:pathLst>
              <a:path w="21256" h="21442" extrusionOk="0">
                <a:moveTo>
                  <a:pt x="20111" y="12750"/>
                </a:moveTo>
                <a:lnTo>
                  <a:pt x="7942" y="21442"/>
                </a:lnTo>
                <a:cubicBezTo>
                  <a:pt x="3167" y="19351"/>
                  <a:pt x="457" y="16209"/>
                  <a:pt x="53" y="12939"/>
                </a:cubicBezTo>
                <a:cubicBezTo>
                  <a:pt x="-344" y="9729"/>
                  <a:pt x="1487" y="6446"/>
                  <a:pt x="5448" y="3872"/>
                </a:cubicBezTo>
                <a:cubicBezTo>
                  <a:pt x="9572" y="1194"/>
                  <a:pt x="15389" y="-158"/>
                  <a:pt x="21256" y="15"/>
                </a:cubicBezTo>
                <a:lnTo>
                  <a:pt x="20111" y="12750"/>
                </a:lnTo>
                <a:close/>
              </a:path>
            </a:pathLst>
          </a:custGeom>
          <a:solidFill>
            <a:srgbClr val="FF9068"/>
          </a:solidFill>
        </p:spPr>
        <p:txBody>
          <a:bodyPr anchor="ctr"/>
          <a:lstStyle/>
          <a:p>
            <a:pPr algn="ctr">
              <a:defRPr sz="5800">
                <a:latin typeface="Gill Sans"/>
                <a:ea typeface="Gill Sans"/>
                <a:cs typeface="Gill Sans"/>
                <a:sym typeface="Gill Sans"/>
              </a:defRPr>
            </a:pPr>
            <a:endParaRPr/>
          </a:p>
        </p:txBody>
      </p:sp>
      <p:sp>
        <p:nvSpPr>
          <p:cNvPr id="374" name="Shape"/>
          <p:cNvSpPr>
            <a:spLocks noGrp="1"/>
          </p:cNvSpPr>
          <p:nvPr>
            <p:ph type="body" sz="quarter" idx="30"/>
          </p:nvPr>
        </p:nvSpPr>
        <p:spPr>
          <a:xfrm>
            <a:off x="10499998" y="6975258"/>
            <a:ext cx="3943453" cy="2897122"/>
          </a:xfrm>
          <a:custGeom>
            <a:avLst/>
            <a:gdLst/>
            <a:ahLst/>
            <a:cxnLst>
              <a:cxn ang="0">
                <a:pos x="wd2" y="hd2"/>
              </a:cxn>
              <a:cxn ang="5400000">
                <a:pos x="wd2" y="hd2"/>
              </a:cxn>
              <a:cxn ang="10800000">
                <a:pos x="wd2" y="hd2"/>
              </a:cxn>
              <a:cxn ang="16200000">
                <a:pos x="wd2" y="hd2"/>
              </a:cxn>
            </a:cxnLst>
            <a:rect l="0" t="0" r="r" b="b"/>
            <a:pathLst>
              <a:path w="21600" h="21578" extrusionOk="0">
                <a:moveTo>
                  <a:pt x="21600" y="14554"/>
                </a:moveTo>
                <a:cubicBezTo>
                  <a:pt x="18985" y="18975"/>
                  <a:pt x="15043" y="21556"/>
                  <a:pt x="10870" y="21578"/>
                </a:cubicBezTo>
                <a:cubicBezTo>
                  <a:pt x="6643" y="21600"/>
                  <a:pt x="2640" y="18996"/>
                  <a:pt x="0" y="14506"/>
                </a:cubicBezTo>
                <a:lnTo>
                  <a:pt x="10687" y="0"/>
                </a:lnTo>
                <a:lnTo>
                  <a:pt x="21600" y="14554"/>
                </a:lnTo>
                <a:close/>
              </a:path>
            </a:pathLst>
          </a:custGeom>
          <a:solidFill>
            <a:srgbClr val="3F4562"/>
          </a:solidFill>
        </p:spPr>
        <p:txBody>
          <a:bodyPr anchor="ctr"/>
          <a:lstStyle/>
          <a:p>
            <a:pPr algn="ctr">
              <a:defRPr sz="5800">
                <a:latin typeface="Gill Sans"/>
                <a:ea typeface="Gill Sans"/>
                <a:cs typeface="Gill Sans"/>
                <a:sym typeface="Gill Sans"/>
              </a:defRPr>
            </a:pPr>
            <a:endParaRPr/>
          </a:p>
        </p:txBody>
      </p:sp>
      <p:sp>
        <p:nvSpPr>
          <p:cNvPr id="375" name="Circle"/>
          <p:cNvSpPr>
            <a:spLocks noGrp="1"/>
          </p:cNvSpPr>
          <p:nvPr>
            <p:ph type="body" sz="quarter" idx="31"/>
          </p:nvPr>
        </p:nvSpPr>
        <p:spPr>
          <a:xfrm>
            <a:off x="10063305" y="4968554"/>
            <a:ext cx="4834697" cy="4834698"/>
          </a:xfrm>
          <a:prstGeom prst="ellipse">
            <a:avLst/>
          </a:prstGeom>
          <a:solidFill>
            <a:srgbClr val="50597B"/>
          </a:solidFill>
        </p:spPr>
        <p:txBody>
          <a:bodyPr anchor="ctr"/>
          <a:lstStyle/>
          <a:p>
            <a:pPr algn="ctr">
              <a:defRPr sz="5800">
                <a:latin typeface="Gill Sans"/>
                <a:ea typeface="Gill Sans"/>
                <a:cs typeface="Gill Sans"/>
                <a:sym typeface="Gill Sans"/>
              </a:defRPr>
            </a:pPr>
            <a:endParaRPr/>
          </a:p>
        </p:txBody>
      </p:sp>
      <p:sp>
        <p:nvSpPr>
          <p:cNvPr id="376" name="Text"/>
          <p:cNvSpPr txBox="1">
            <a:spLocks noGrp="1"/>
          </p:cNvSpPr>
          <p:nvPr>
            <p:ph type="body" sz="quarter" idx="32"/>
          </p:nvPr>
        </p:nvSpPr>
        <p:spPr>
          <a:xfrm>
            <a:off x="11161876" y="6555695"/>
            <a:ext cx="2637556" cy="1146176"/>
          </a:xfrm>
          <a:prstGeom prst="rect">
            <a:avLst/>
          </a:prstGeom>
        </p:spPr>
        <p:txBody>
          <a:bodyPr lIns="71437" tIns="71437" rIns="71437" bIns="71437" anchor="ctr">
            <a:spAutoFit/>
          </a:bodyPr>
          <a:lstStyle/>
          <a:p>
            <a:pPr algn="ctr">
              <a:defRPr sz="5800">
                <a:solidFill>
                  <a:srgbClr val="FFFFFF"/>
                </a:solidFill>
              </a:defRPr>
            </a:pPr>
            <a:endParaRPr/>
          </a:p>
        </p:txBody>
      </p:sp>
      <p:sp>
        <p:nvSpPr>
          <p:cNvPr id="377" name="Text"/>
          <p:cNvSpPr txBox="1">
            <a:spLocks noGrp="1"/>
          </p:cNvSpPr>
          <p:nvPr>
            <p:ph type="body" sz="quarter" idx="33"/>
          </p:nvPr>
        </p:nvSpPr>
        <p:spPr>
          <a:xfrm>
            <a:off x="11244798" y="8011036"/>
            <a:ext cx="2471711"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378"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Master Slide 18">
    <p:spTree>
      <p:nvGrpSpPr>
        <p:cNvPr id="1" name=""/>
        <p:cNvGrpSpPr/>
        <p:nvPr/>
      </p:nvGrpSpPr>
      <p:grpSpPr>
        <a:xfrm>
          <a:off x="0" y="0"/>
          <a:ext cx="0" cy="0"/>
          <a:chOff x="0" y="0"/>
          <a:chExt cx="0" cy="0"/>
        </a:xfrm>
      </p:grpSpPr>
      <p:sp>
        <p:nvSpPr>
          <p:cNvPr id="413" name="Rectangle"/>
          <p:cNvSpPr/>
          <p:nvPr/>
        </p:nvSpPr>
        <p:spPr>
          <a:xfrm>
            <a:off x="0" y="4325177"/>
            <a:ext cx="24384000" cy="6637271"/>
          </a:xfrm>
          <a:prstGeom prst="rect">
            <a:avLst/>
          </a:prstGeom>
          <a:gradFill>
            <a:gsLst>
              <a:gs pos="0">
                <a:srgbClr val="FD746D"/>
              </a:gs>
              <a:gs pos="100000">
                <a:srgbClr val="FF9068"/>
              </a:gs>
            </a:gsLst>
          </a:gradFill>
          <a:ln w="12700">
            <a:miter lim="400000"/>
          </a:ln>
        </p:spPr>
        <p:txBody>
          <a:bodyPr lIns="0" tIns="0" rIns="0" bIns="0" anchor="ctr"/>
          <a:lstStyle/>
          <a:p>
            <a:endParaRPr/>
          </a:p>
        </p:txBody>
      </p:sp>
      <p:sp>
        <p:nvSpPr>
          <p:cNvPr id="414" name="Rectangle"/>
          <p:cNvSpPr>
            <a:spLocks noGrp="1"/>
          </p:cNvSpPr>
          <p:nvPr>
            <p:ph type="body" sz="quarter" idx="13"/>
          </p:nvPr>
        </p:nvSpPr>
        <p:spPr>
          <a:xfrm>
            <a:off x="2546855" y="1241652"/>
            <a:ext cx="1785939" cy="70880"/>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415" name="Title Text"/>
          <p:cNvSpPr txBox="1">
            <a:spLocks noGrp="1"/>
          </p:cNvSpPr>
          <p:nvPr>
            <p:ph type="title"/>
          </p:nvPr>
        </p:nvSpPr>
        <p:spPr>
          <a:xfrm>
            <a:off x="2537925" y="1643488"/>
            <a:ext cx="8947548" cy="1810076"/>
          </a:xfrm>
          <a:prstGeom prst="rect">
            <a:avLst/>
          </a:prstGeom>
        </p:spPr>
        <p:txBody>
          <a:bodyPr/>
          <a:lstStyle>
            <a:lvl1pPr>
              <a:defRPr sz="5800"/>
            </a:lvl1pPr>
          </a:lstStyle>
          <a:p>
            <a:r>
              <a:t>Title Text</a:t>
            </a:r>
          </a:p>
        </p:txBody>
      </p:sp>
      <p:sp>
        <p:nvSpPr>
          <p:cNvPr id="416" name="Circle"/>
          <p:cNvSpPr>
            <a:spLocks noGrp="1"/>
          </p:cNvSpPr>
          <p:nvPr>
            <p:ph type="body" sz="quarter" idx="14"/>
          </p:nvPr>
        </p:nvSpPr>
        <p:spPr>
          <a:xfrm>
            <a:off x="10683929" y="6135741"/>
            <a:ext cx="3016142" cy="3016143"/>
          </a:xfrm>
          <a:prstGeom prst="ellipse">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417" name="Goal one…"/>
          <p:cNvSpPr txBox="1">
            <a:spLocks noGrp="1"/>
          </p:cNvSpPr>
          <p:nvPr>
            <p:ph type="body" sz="quarter" idx="15"/>
          </p:nvPr>
        </p:nvSpPr>
        <p:spPr>
          <a:xfrm>
            <a:off x="5236614" y="5980946"/>
            <a:ext cx="2769447" cy="1523540"/>
          </a:xfrm>
          <a:prstGeom prst="rect">
            <a:avLst/>
          </a:prstGeom>
        </p:spPr>
        <p:txBody>
          <a:bodyPr anchor="ctr"/>
          <a:lstStyle/>
          <a:p>
            <a:pPr algn="ctr">
              <a:defRPr>
                <a:solidFill>
                  <a:srgbClr val="FFFFFF"/>
                </a:solidFill>
              </a:defRPr>
            </a:pPr>
            <a:r>
              <a:t>Goal one</a:t>
            </a:r>
          </a:p>
          <a:p>
            <a:pPr algn="ctr">
              <a:defRPr>
                <a:solidFill>
                  <a:srgbClr val="FFFFFF"/>
                </a:solidFill>
              </a:defRPr>
            </a:pPr>
            <a:r>
              <a:t>Goal two</a:t>
            </a:r>
          </a:p>
          <a:p>
            <a:pPr algn="ctr">
              <a:defRPr>
                <a:solidFill>
                  <a:srgbClr val="FFFFFF"/>
                </a:solidFill>
              </a:defRPr>
            </a:pPr>
            <a:r>
              <a:t>Goal three</a:t>
            </a:r>
          </a:p>
        </p:txBody>
      </p:sp>
      <p:sp>
        <p:nvSpPr>
          <p:cNvPr id="418" name="Main Goal…"/>
          <p:cNvSpPr txBox="1">
            <a:spLocks noGrp="1"/>
          </p:cNvSpPr>
          <p:nvPr>
            <p:ph type="body" sz="quarter" idx="16"/>
          </p:nvPr>
        </p:nvSpPr>
        <p:spPr>
          <a:xfrm>
            <a:off x="5236614" y="5477676"/>
            <a:ext cx="2769447" cy="470344"/>
          </a:xfrm>
          <a:prstGeom prst="rect">
            <a:avLst/>
          </a:prstGeom>
        </p:spPr>
        <p:txBody>
          <a:bodyPr/>
          <a:lstStyle>
            <a:lvl1pPr algn="ctr">
              <a:defRPr>
                <a:solidFill>
                  <a:srgbClr val="FFFFFF"/>
                </a:solidFill>
                <a:latin typeface="Avenir Next"/>
                <a:ea typeface="Avenir Next"/>
                <a:cs typeface="Avenir Next"/>
                <a:sym typeface="Avenir Next"/>
              </a:defRPr>
            </a:lvl1pPr>
            <a:lvl2pPr algn="ctr">
              <a:defRPr>
                <a:solidFill>
                  <a:srgbClr val="FD746D"/>
                </a:solidFill>
                <a:latin typeface="Avenir Next"/>
                <a:ea typeface="Avenir Next"/>
                <a:cs typeface="Avenir Next"/>
                <a:sym typeface="Avenir Next"/>
              </a:defRPr>
            </a:lvl2pPr>
            <a:lvl3pPr algn="ctr">
              <a:defRPr>
                <a:solidFill>
                  <a:srgbClr val="FD746D"/>
                </a:solidFill>
                <a:latin typeface="Avenir Next"/>
                <a:ea typeface="Avenir Next"/>
                <a:cs typeface="Avenir Next"/>
                <a:sym typeface="Avenir Next"/>
              </a:defRPr>
            </a:lvl3pPr>
            <a:lvl4pPr algn="ctr">
              <a:defRPr>
                <a:solidFill>
                  <a:srgbClr val="FD746D"/>
                </a:solidFill>
                <a:latin typeface="Avenir Next"/>
                <a:ea typeface="Avenir Next"/>
                <a:cs typeface="Avenir Next"/>
                <a:sym typeface="Avenir Next"/>
              </a:defRPr>
            </a:lvl4pPr>
            <a:lvl5pPr algn="ctr">
              <a:defRPr>
                <a:solidFill>
                  <a:srgbClr val="FD746D"/>
                </a:solidFill>
                <a:latin typeface="Avenir Next"/>
                <a:ea typeface="Avenir Next"/>
                <a:cs typeface="Avenir Next"/>
                <a:sym typeface="Avenir Next"/>
              </a:defRPr>
            </a:lvl5pPr>
          </a:lstStyle>
          <a:p>
            <a:r>
              <a:t>Main Goal</a:t>
            </a:r>
          </a:p>
          <a:p>
            <a:pPr lvl="1"/>
            <a:r>
              <a:t>Body Level Two</a:t>
            </a:r>
          </a:p>
          <a:p>
            <a:pPr lvl="2"/>
            <a:r>
              <a:t>Body Level Three</a:t>
            </a:r>
          </a:p>
          <a:p>
            <a:pPr lvl="3"/>
            <a:r>
              <a:t>Body Level Four</a:t>
            </a:r>
          </a:p>
          <a:p>
            <a:pPr lvl="4"/>
            <a:r>
              <a:t>Body Level Five</a:t>
            </a:r>
          </a:p>
        </p:txBody>
      </p:sp>
      <p:sp>
        <p:nvSpPr>
          <p:cNvPr id="419" name="Strategy"/>
          <p:cNvSpPr txBox="1">
            <a:spLocks noGrp="1"/>
          </p:cNvSpPr>
          <p:nvPr>
            <p:ph type="body" sz="quarter" idx="17"/>
          </p:nvPr>
        </p:nvSpPr>
        <p:spPr>
          <a:xfrm>
            <a:off x="10807276" y="7408640"/>
            <a:ext cx="2769448" cy="470345"/>
          </a:xfrm>
          <a:prstGeom prst="rect">
            <a:avLst/>
          </a:prstGeom>
        </p:spPr>
        <p:txBody>
          <a:bodyPr/>
          <a:lstStyle>
            <a:lvl1pPr algn="ctr">
              <a:defRPr>
                <a:solidFill>
                  <a:srgbClr val="FD746D"/>
                </a:solidFill>
                <a:latin typeface="Avenir Next"/>
                <a:ea typeface="Avenir Next"/>
                <a:cs typeface="Avenir Next"/>
                <a:sym typeface="Avenir Next"/>
              </a:defRPr>
            </a:lvl1pPr>
          </a:lstStyle>
          <a:p>
            <a:r>
              <a:t>Strategy</a:t>
            </a:r>
          </a:p>
        </p:txBody>
      </p:sp>
      <p:sp>
        <p:nvSpPr>
          <p:cNvPr id="420" name="Shape"/>
          <p:cNvSpPr/>
          <p:nvPr/>
        </p:nvSpPr>
        <p:spPr>
          <a:xfrm>
            <a:off x="10540420" y="5992037"/>
            <a:ext cx="3303160" cy="330355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5"/>
                </a:cubicBezTo>
                <a:cubicBezTo>
                  <a:pt x="-961" y="7036"/>
                  <a:pt x="-961" y="13558"/>
                  <a:pt x="2882" y="17579"/>
                </a:cubicBezTo>
                <a:cubicBezTo>
                  <a:pt x="6724" y="21600"/>
                  <a:pt x="12954" y="21600"/>
                  <a:pt x="16796" y="17579"/>
                </a:cubicBezTo>
                <a:cubicBezTo>
                  <a:pt x="20639" y="13558"/>
                  <a:pt x="20639" y="7036"/>
                  <a:pt x="16796" y="3015"/>
                </a:cubicBezTo>
                <a:cubicBezTo>
                  <a:pt x="14875" y="1005"/>
                  <a:pt x="12357" y="0"/>
                  <a:pt x="9839" y="0"/>
                </a:cubicBezTo>
                <a:close/>
                <a:moveTo>
                  <a:pt x="9839" y="335"/>
                </a:moveTo>
                <a:cubicBezTo>
                  <a:pt x="12294" y="336"/>
                  <a:pt x="14741" y="1338"/>
                  <a:pt x="16594" y="3315"/>
                </a:cubicBezTo>
                <a:cubicBezTo>
                  <a:pt x="20263" y="7230"/>
                  <a:pt x="20232" y="13511"/>
                  <a:pt x="16510" y="17367"/>
                </a:cubicBezTo>
                <a:cubicBezTo>
                  <a:pt x="12782" y="21230"/>
                  <a:pt x="6767" y="21191"/>
                  <a:pt x="3084" y="17280"/>
                </a:cubicBezTo>
                <a:cubicBezTo>
                  <a:pt x="-591" y="13376"/>
                  <a:pt x="-547" y="7096"/>
                  <a:pt x="3168" y="3227"/>
                </a:cubicBezTo>
                <a:cubicBezTo>
                  <a:pt x="5012" y="1306"/>
                  <a:pt x="7423" y="335"/>
                  <a:pt x="9839" y="335"/>
                </a:cubicBezTo>
                <a:close/>
              </a:path>
            </a:pathLst>
          </a:custGeom>
          <a:solidFill>
            <a:srgbClr val="FFFFFF"/>
          </a:solidFill>
          <a:ln w="12700">
            <a:miter lim="400000"/>
          </a:ln>
        </p:spPr>
        <p:txBody>
          <a:bodyPr lIns="0" tIns="0" rIns="0" bIns="0" anchor="ctr"/>
          <a:lstStyle/>
          <a:p>
            <a:endParaRPr/>
          </a:p>
        </p:txBody>
      </p:sp>
      <p:sp>
        <p:nvSpPr>
          <p:cNvPr id="421" name="Goal one…"/>
          <p:cNvSpPr txBox="1">
            <a:spLocks noGrp="1"/>
          </p:cNvSpPr>
          <p:nvPr>
            <p:ph type="body" sz="quarter" idx="18"/>
          </p:nvPr>
        </p:nvSpPr>
        <p:spPr>
          <a:xfrm>
            <a:off x="5236614" y="8286410"/>
            <a:ext cx="2769447" cy="1523540"/>
          </a:xfrm>
          <a:prstGeom prst="rect">
            <a:avLst/>
          </a:prstGeom>
        </p:spPr>
        <p:txBody>
          <a:bodyPr anchor="ctr"/>
          <a:lstStyle/>
          <a:p>
            <a:pPr algn="ctr">
              <a:defRPr>
                <a:solidFill>
                  <a:srgbClr val="FFFFFF"/>
                </a:solidFill>
              </a:defRPr>
            </a:pPr>
            <a:r>
              <a:t>Goal one</a:t>
            </a:r>
          </a:p>
          <a:p>
            <a:pPr algn="ctr">
              <a:defRPr>
                <a:solidFill>
                  <a:srgbClr val="FFFFFF"/>
                </a:solidFill>
              </a:defRPr>
            </a:pPr>
            <a:r>
              <a:t>Goal two</a:t>
            </a:r>
          </a:p>
          <a:p>
            <a:pPr algn="ctr">
              <a:defRPr>
                <a:solidFill>
                  <a:srgbClr val="FFFFFF"/>
                </a:solidFill>
              </a:defRPr>
            </a:pPr>
            <a:r>
              <a:t>Goal three</a:t>
            </a:r>
          </a:p>
        </p:txBody>
      </p:sp>
      <p:sp>
        <p:nvSpPr>
          <p:cNvPr id="422" name="Main Goal…"/>
          <p:cNvSpPr txBox="1">
            <a:spLocks noGrp="1"/>
          </p:cNvSpPr>
          <p:nvPr>
            <p:ph type="body" sz="quarter" idx="19"/>
          </p:nvPr>
        </p:nvSpPr>
        <p:spPr>
          <a:xfrm>
            <a:off x="5236614" y="7783139"/>
            <a:ext cx="2769447" cy="470345"/>
          </a:xfrm>
          <a:prstGeom prst="rect">
            <a:avLst/>
          </a:prstGeom>
        </p:spPr>
        <p:txBody>
          <a:bodyPr/>
          <a:lstStyle>
            <a:lvl1pPr algn="ctr">
              <a:defRPr>
                <a:solidFill>
                  <a:srgbClr val="FFFFFF"/>
                </a:solidFill>
                <a:latin typeface="Avenir Next"/>
                <a:ea typeface="Avenir Next"/>
                <a:cs typeface="Avenir Next"/>
                <a:sym typeface="Avenir Next"/>
              </a:defRPr>
            </a:lvl1pPr>
            <a:lvl2pPr algn="ctr">
              <a:defRPr>
                <a:solidFill>
                  <a:srgbClr val="FFFFFF"/>
                </a:solidFill>
                <a:latin typeface="Avenir Next"/>
                <a:ea typeface="Avenir Next"/>
                <a:cs typeface="Avenir Next"/>
                <a:sym typeface="Avenir Next"/>
              </a:defRPr>
            </a:lvl2pPr>
            <a:lvl3pPr algn="ctr">
              <a:defRPr>
                <a:solidFill>
                  <a:srgbClr val="FFFFFF"/>
                </a:solidFill>
                <a:latin typeface="Avenir Next"/>
                <a:ea typeface="Avenir Next"/>
                <a:cs typeface="Avenir Next"/>
                <a:sym typeface="Avenir Next"/>
              </a:defRPr>
            </a:lvl3pPr>
            <a:lvl4pPr algn="ctr">
              <a:defRPr>
                <a:solidFill>
                  <a:srgbClr val="FFFFFF"/>
                </a:solidFill>
                <a:latin typeface="Avenir Next"/>
                <a:ea typeface="Avenir Next"/>
                <a:cs typeface="Avenir Next"/>
                <a:sym typeface="Avenir Next"/>
              </a:defRPr>
            </a:lvl4pPr>
            <a:lvl5pPr algn="ctr">
              <a:defRPr>
                <a:solidFill>
                  <a:srgbClr val="FFFFFF"/>
                </a:solidFill>
                <a:latin typeface="Avenir Next"/>
                <a:ea typeface="Avenir Next"/>
                <a:cs typeface="Avenir Next"/>
                <a:sym typeface="Avenir Next"/>
              </a:defRPr>
            </a:lvl5pPr>
          </a:lstStyle>
          <a:p>
            <a:r>
              <a:t>Main Goal</a:t>
            </a:r>
          </a:p>
          <a:p>
            <a:pPr lvl="1"/>
            <a:r>
              <a:t>Body Level Two</a:t>
            </a:r>
          </a:p>
          <a:p>
            <a:pPr lvl="2"/>
            <a:r>
              <a:t>Body Level Three</a:t>
            </a:r>
          </a:p>
          <a:p>
            <a:pPr lvl="3"/>
            <a:r>
              <a:t>Body Level Four</a:t>
            </a:r>
          </a:p>
          <a:p>
            <a:pPr lvl="4"/>
            <a:r>
              <a:t>Body Level Five</a:t>
            </a:r>
          </a:p>
        </p:txBody>
      </p:sp>
      <p:sp>
        <p:nvSpPr>
          <p:cNvPr id="423" name="Goal one…"/>
          <p:cNvSpPr txBox="1">
            <a:spLocks noGrp="1"/>
          </p:cNvSpPr>
          <p:nvPr>
            <p:ph type="body" sz="quarter" idx="20"/>
          </p:nvPr>
        </p:nvSpPr>
        <p:spPr>
          <a:xfrm>
            <a:off x="16377939" y="5980946"/>
            <a:ext cx="2769448" cy="1523540"/>
          </a:xfrm>
          <a:prstGeom prst="rect">
            <a:avLst/>
          </a:prstGeom>
        </p:spPr>
        <p:txBody>
          <a:bodyPr anchor="ctr"/>
          <a:lstStyle/>
          <a:p>
            <a:pPr algn="ctr">
              <a:defRPr>
                <a:solidFill>
                  <a:srgbClr val="FFFFFF"/>
                </a:solidFill>
              </a:defRPr>
            </a:pPr>
            <a:r>
              <a:t>Goal one</a:t>
            </a:r>
          </a:p>
          <a:p>
            <a:pPr algn="ctr">
              <a:defRPr>
                <a:solidFill>
                  <a:srgbClr val="FFFFFF"/>
                </a:solidFill>
              </a:defRPr>
            </a:pPr>
            <a:r>
              <a:t>Goal two</a:t>
            </a:r>
          </a:p>
          <a:p>
            <a:pPr algn="ctr">
              <a:defRPr>
                <a:solidFill>
                  <a:srgbClr val="FFFFFF"/>
                </a:solidFill>
              </a:defRPr>
            </a:pPr>
            <a:r>
              <a:t>Goal three</a:t>
            </a:r>
          </a:p>
        </p:txBody>
      </p:sp>
      <p:sp>
        <p:nvSpPr>
          <p:cNvPr id="424" name="Main Goal…"/>
          <p:cNvSpPr txBox="1">
            <a:spLocks noGrp="1"/>
          </p:cNvSpPr>
          <p:nvPr>
            <p:ph type="body" sz="quarter" idx="21"/>
          </p:nvPr>
        </p:nvSpPr>
        <p:spPr>
          <a:xfrm>
            <a:off x="16377939" y="5477676"/>
            <a:ext cx="2769448" cy="470344"/>
          </a:xfrm>
          <a:prstGeom prst="rect">
            <a:avLst/>
          </a:prstGeom>
        </p:spPr>
        <p:txBody>
          <a:bodyPr/>
          <a:lstStyle>
            <a:lvl1pPr algn="ctr">
              <a:defRPr>
                <a:solidFill>
                  <a:srgbClr val="FFFFFF"/>
                </a:solidFill>
                <a:latin typeface="Avenir Next"/>
                <a:ea typeface="Avenir Next"/>
                <a:cs typeface="Avenir Next"/>
                <a:sym typeface="Avenir Next"/>
              </a:defRPr>
            </a:lvl1pPr>
            <a:lvl2pPr algn="ctr">
              <a:defRPr>
                <a:solidFill>
                  <a:srgbClr val="FFFFFF"/>
                </a:solidFill>
                <a:latin typeface="Avenir Next"/>
                <a:ea typeface="Avenir Next"/>
                <a:cs typeface="Avenir Next"/>
                <a:sym typeface="Avenir Next"/>
              </a:defRPr>
            </a:lvl2pPr>
            <a:lvl3pPr algn="ctr">
              <a:defRPr>
                <a:solidFill>
                  <a:srgbClr val="FFFFFF"/>
                </a:solidFill>
                <a:latin typeface="Avenir Next"/>
                <a:ea typeface="Avenir Next"/>
                <a:cs typeface="Avenir Next"/>
                <a:sym typeface="Avenir Next"/>
              </a:defRPr>
            </a:lvl3pPr>
            <a:lvl4pPr algn="ctr">
              <a:defRPr>
                <a:solidFill>
                  <a:srgbClr val="FFFFFF"/>
                </a:solidFill>
                <a:latin typeface="Avenir Next"/>
                <a:ea typeface="Avenir Next"/>
                <a:cs typeface="Avenir Next"/>
                <a:sym typeface="Avenir Next"/>
              </a:defRPr>
            </a:lvl4pPr>
            <a:lvl5pPr algn="ctr">
              <a:defRPr>
                <a:solidFill>
                  <a:srgbClr val="FFFFFF"/>
                </a:solidFill>
                <a:latin typeface="Avenir Next"/>
                <a:ea typeface="Avenir Next"/>
                <a:cs typeface="Avenir Next"/>
                <a:sym typeface="Avenir Next"/>
              </a:defRPr>
            </a:lvl5pPr>
          </a:lstStyle>
          <a:p>
            <a:r>
              <a:t>Main Goal</a:t>
            </a:r>
          </a:p>
          <a:p>
            <a:pPr lvl="1"/>
            <a:r>
              <a:t>Body Level Two</a:t>
            </a:r>
          </a:p>
          <a:p>
            <a:pPr lvl="2"/>
            <a:r>
              <a:t>Body Level Three</a:t>
            </a:r>
          </a:p>
          <a:p>
            <a:pPr lvl="3"/>
            <a:r>
              <a:t>Body Level Four</a:t>
            </a:r>
          </a:p>
          <a:p>
            <a:pPr lvl="4"/>
            <a:r>
              <a:t>Body Level Five</a:t>
            </a:r>
          </a:p>
        </p:txBody>
      </p:sp>
      <p:sp>
        <p:nvSpPr>
          <p:cNvPr id="425" name="Goal one…"/>
          <p:cNvSpPr txBox="1">
            <a:spLocks noGrp="1"/>
          </p:cNvSpPr>
          <p:nvPr>
            <p:ph type="body" sz="quarter" idx="22"/>
          </p:nvPr>
        </p:nvSpPr>
        <p:spPr>
          <a:xfrm>
            <a:off x="16377939" y="8286410"/>
            <a:ext cx="2769448" cy="1523540"/>
          </a:xfrm>
          <a:prstGeom prst="rect">
            <a:avLst/>
          </a:prstGeom>
        </p:spPr>
        <p:txBody>
          <a:bodyPr anchor="ctr"/>
          <a:lstStyle/>
          <a:p>
            <a:pPr algn="ctr">
              <a:defRPr>
                <a:solidFill>
                  <a:srgbClr val="FFFFFF"/>
                </a:solidFill>
              </a:defRPr>
            </a:pPr>
            <a:r>
              <a:t>Goal one</a:t>
            </a:r>
          </a:p>
          <a:p>
            <a:pPr algn="ctr">
              <a:defRPr>
                <a:solidFill>
                  <a:srgbClr val="FFFFFF"/>
                </a:solidFill>
              </a:defRPr>
            </a:pPr>
            <a:r>
              <a:t>Goal two</a:t>
            </a:r>
          </a:p>
          <a:p>
            <a:pPr algn="ctr">
              <a:defRPr>
                <a:solidFill>
                  <a:srgbClr val="FFFFFF"/>
                </a:solidFill>
              </a:defRPr>
            </a:pPr>
            <a:r>
              <a:t>Goal three</a:t>
            </a:r>
          </a:p>
        </p:txBody>
      </p:sp>
      <p:sp>
        <p:nvSpPr>
          <p:cNvPr id="426" name="Main Goal…"/>
          <p:cNvSpPr txBox="1">
            <a:spLocks noGrp="1"/>
          </p:cNvSpPr>
          <p:nvPr>
            <p:ph type="body" sz="quarter" idx="23"/>
          </p:nvPr>
        </p:nvSpPr>
        <p:spPr>
          <a:xfrm>
            <a:off x="16377939" y="7783139"/>
            <a:ext cx="2769448" cy="470345"/>
          </a:xfrm>
          <a:prstGeom prst="rect">
            <a:avLst/>
          </a:prstGeom>
        </p:spPr>
        <p:txBody>
          <a:bodyPr/>
          <a:lstStyle>
            <a:lvl1pPr algn="ctr">
              <a:defRPr>
                <a:solidFill>
                  <a:srgbClr val="FFFFFF"/>
                </a:solidFill>
                <a:latin typeface="Avenir Next"/>
                <a:ea typeface="Avenir Next"/>
                <a:cs typeface="Avenir Next"/>
                <a:sym typeface="Avenir Next"/>
              </a:defRPr>
            </a:lvl1pPr>
            <a:lvl2pPr algn="ctr">
              <a:defRPr>
                <a:solidFill>
                  <a:srgbClr val="FFFFFF"/>
                </a:solidFill>
                <a:latin typeface="Avenir Next"/>
                <a:ea typeface="Avenir Next"/>
                <a:cs typeface="Avenir Next"/>
                <a:sym typeface="Avenir Next"/>
              </a:defRPr>
            </a:lvl2pPr>
            <a:lvl3pPr algn="ctr">
              <a:defRPr>
                <a:solidFill>
                  <a:srgbClr val="FFFFFF"/>
                </a:solidFill>
                <a:latin typeface="Avenir Next"/>
                <a:ea typeface="Avenir Next"/>
                <a:cs typeface="Avenir Next"/>
                <a:sym typeface="Avenir Next"/>
              </a:defRPr>
            </a:lvl3pPr>
            <a:lvl4pPr algn="ctr">
              <a:defRPr>
                <a:solidFill>
                  <a:srgbClr val="FFFFFF"/>
                </a:solidFill>
                <a:latin typeface="Avenir Next"/>
                <a:ea typeface="Avenir Next"/>
                <a:cs typeface="Avenir Next"/>
                <a:sym typeface="Avenir Next"/>
              </a:defRPr>
            </a:lvl4pPr>
            <a:lvl5pPr algn="ctr">
              <a:defRPr>
                <a:solidFill>
                  <a:srgbClr val="FFFFFF"/>
                </a:solidFill>
                <a:latin typeface="Avenir Next"/>
                <a:ea typeface="Avenir Next"/>
                <a:cs typeface="Avenir Next"/>
                <a:sym typeface="Avenir Next"/>
              </a:defRPr>
            </a:lvl5pPr>
          </a:lstStyle>
          <a:p>
            <a:r>
              <a:t>Main Goal</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Master Slide 19">
    <p:spTree>
      <p:nvGrpSpPr>
        <p:cNvPr id="1" name=""/>
        <p:cNvGrpSpPr/>
        <p:nvPr/>
      </p:nvGrpSpPr>
      <p:grpSpPr>
        <a:xfrm>
          <a:off x="0" y="0"/>
          <a:ext cx="0" cy="0"/>
          <a:chOff x="0" y="0"/>
          <a:chExt cx="0" cy="0"/>
        </a:xfrm>
      </p:grpSpPr>
      <p:sp>
        <p:nvSpPr>
          <p:cNvPr id="434" name="Square"/>
          <p:cNvSpPr>
            <a:spLocks noGrp="1"/>
          </p:cNvSpPr>
          <p:nvPr>
            <p:ph type="body" sz="quarter" idx="13"/>
          </p:nvPr>
        </p:nvSpPr>
        <p:spPr>
          <a:xfrm>
            <a:off x="2562063" y="3295206"/>
            <a:ext cx="880413" cy="880412"/>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435" name="Rectangle"/>
          <p:cNvSpPr>
            <a:spLocks noGrp="1"/>
          </p:cNvSpPr>
          <p:nvPr>
            <p:ph type="body" sz="quarter" idx="14"/>
          </p:nvPr>
        </p:nvSpPr>
        <p:spPr>
          <a:xfrm>
            <a:off x="2546855" y="1366254"/>
            <a:ext cx="1785939" cy="88740"/>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436" name="Title Text"/>
          <p:cNvSpPr txBox="1">
            <a:spLocks noGrp="1"/>
          </p:cNvSpPr>
          <p:nvPr>
            <p:ph type="title"/>
          </p:nvPr>
        </p:nvSpPr>
        <p:spPr>
          <a:xfrm>
            <a:off x="2537925" y="1768090"/>
            <a:ext cx="8947548" cy="1810077"/>
          </a:xfrm>
          <a:prstGeom prst="rect">
            <a:avLst/>
          </a:prstGeom>
        </p:spPr>
        <p:txBody>
          <a:bodyPr/>
          <a:lstStyle>
            <a:lvl1pPr>
              <a:defRPr sz="5800"/>
            </a:lvl1pPr>
          </a:lstStyle>
          <a:p>
            <a:r>
              <a:t>Title Text</a:t>
            </a:r>
          </a:p>
        </p:txBody>
      </p:sp>
      <p:sp>
        <p:nvSpPr>
          <p:cNvPr id="437" name="Rectangle"/>
          <p:cNvSpPr>
            <a:spLocks noGrp="1"/>
          </p:cNvSpPr>
          <p:nvPr>
            <p:ph type="body" sz="quarter" idx="15"/>
          </p:nvPr>
        </p:nvSpPr>
        <p:spPr>
          <a:xfrm>
            <a:off x="0" y="13546335"/>
            <a:ext cx="24384000" cy="178595"/>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438" name="Square"/>
          <p:cNvSpPr>
            <a:spLocks noGrp="1"/>
          </p:cNvSpPr>
          <p:nvPr>
            <p:ph type="body" sz="quarter" idx="16"/>
          </p:nvPr>
        </p:nvSpPr>
        <p:spPr>
          <a:xfrm>
            <a:off x="2562063" y="4563222"/>
            <a:ext cx="880413" cy="880412"/>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439" name="Square"/>
          <p:cNvSpPr>
            <a:spLocks noGrp="1"/>
          </p:cNvSpPr>
          <p:nvPr>
            <p:ph type="body" sz="quarter" idx="17"/>
          </p:nvPr>
        </p:nvSpPr>
        <p:spPr>
          <a:xfrm>
            <a:off x="2562063" y="5714872"/>
            <a:ext cx="880413" cy="880413"/>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440" name="Shape"/>
          <p:cNvSpPr>
            <a:spLocks noGrp="1"/>
          </p:cNvSpPr>
          <p:nvPr>
            <p:ph type="body" sz="quarter" idx="18"/>
          </p:nvPr>
        </p:nvSpPr>
        <p:spPr>
          <a:xfrm>
            <a:off x="2852766" y="4738921"/>
            <a:ext cx="299007" cy="529013"/>
          </a:xfrm>
          <a:custGeom>
            <a:avLst/>
            <a:gdLst/>
            <a:ahLst/>
            <a:cxnLst>
              <a:cxn ang="0">
                <a:pos x="wd2" y="hd2"/>
              </a:cxn>
              <a:cxn ang="5400000">
                <a:pos x="wd2" y="hd2"/>
              </a:cxn>
              <a:cxn ang="10800000">
                <a:pos x="wd2" y="hd2"/>
              </a:cxn>
              <a:cxn ang="16200000">
                <a:pos x="wd2" y="hd2"/>
              </a:cxn>
            </a:cxnLst>
            <a:rect l="0" t="0" r="r" b="b"/>
            <a:pathLst>
              <a:path w="21600" h="21600" extrusionOk="0">
                <a:moveTo>
                  <a:pt x="8308" y="1878"/>
                </a:moveTo>
                <a:lnTo>
                  <a:pt x="13292" y="1878"/>
                </a:lnTo>
                <a:cubicBezTo>
                  <a:pt x="13752" y="1878"/>
                  <a:pt x="14123" y="2088"/>
                  <a:pt x="14123" y="2348"/>
                </a:cubicBezTo>
                <a:cubicBezTo>
                  <a:pt x="14123" y="2607"/>
                  <a:pt x="13752" y="2817"/>
                  <a:pt x="13292" y="2817"/>
                </a:cubicBezTo>
                <a:lnTo>
                  <a:pt x="8308" y="2817"/>
                </a:lnTo>
                <a:cubicBezTo>
                  <a:pt x="7848" y="2817"/>
                  <a:pt x="7477" y="2607"/>
                  <a:pt x="7477" y="2348"/>
                </a:cubicBezTo>
                <a:cubicBezTo>
                  <a:pt x="7477" y="2088"/>
                  <a:pt x="7848" y="1878"/>
                  <a:pt x="8308" y="1878"/>
                </a:cubicBezTo>
                <a:close/>
                <a:moveTo>
                  <a:pt x="14954" y="9391"/>
                </a:moveTo>
                <a:lnTo>
                  <a:pt x="16615" y="9391"/>
                </a:lnTo>
                <a:cubicBezTo>
                  <a:pt x="17075" y="9391"/>
                  <a:pt x="17446" y="9601"/>
                  <a:pt x="17446" y="9861"/>
                </a:cubicBezTo>
                <a:lnTo>
                  <a:pt x="17446" y="10800"/>
                </a:lnTo>
                <a:cubicBezTo>
                  <a:pt x="17446" y="11060"/>
                  <a:pt x="17075" y="11270"/>
                  <a:pt x="16615" y="11270"/>
                </a:cubicBezTo>
                <a:lnTo>
                  <a:pt x="14954" y="11270"/>
                </a:lnTo>
                <a:cubicBezTo>
                  <a:pt x="14495" y="11270"/>
                  <a:pt x="14123" y="11060"/>
                  <a:pt x="14123" y="10800"/>
                </a:cubicBezTo>
                <a:lnTo>
                  <a:pt x="14123" y="9861"/>
                </a:lnTo>
                <a:cubicBezTo>
                  <a:pt x="14123" y="9601"/>
                  <a:pt x="14495" y="9391"/>
                  <a:pt x="14954" y="9391"/>
                </a:cubicBezTo>
                <a:close/>
                <a:moveTo>
                  <a:pt x="14954" y="6104"/>
                </a:moveTo>
                <a:lnTo>
                  <a:pt x="16615" y="6104"/>
                </a:lnTo>
                <a:cubicBezTo>
                  <a:pt x="17075" y="6104"/>
                  <a:pt x="17446" y="6314"/>
                  <a:pt x="17446" y="6574"/>
                </a:cubicBezTo>
                <a:lnTo>
                  <a:pt x="17446" y="7513"/>
                </a:lnTo>
                <a:cubicBezTo>
                  <a:pt x="17446" y="7773"/>
                  <a:pt x="17075" y="7983"/>
                  <a:pt x="16615" y="7983"/>
                </a:cubicBezTo>
                <a:lnTo>
                  <a:pt x="14954" y="7983"/>
                </a:lnTo>
                <a:cubicBezTo>
                  <a:pt x="14495" y="7983"/>
                  <a:pt x="14123" y="7773"/>
                  <a:pt x="14123" y="7513"/>
                </a:cubicBezTo>
                <a:lnTo>
                  <a:pt x="14123" y="6574"/>
                </a:lnTo>
                <a:cubicBezTo>
                  <a:pt x="14123" y="6314"/>
                  <a:pt x="14495" y="6104"/>
                  <a:pt x="14954" y="6104"/>
                </a:cubicBezTo>
                <a:close/>
                <a:moveTo>
                  <a:pt x="9969" y="12678"/>
                </a:moveTo>
                <a:lnTo>
                  <a:pt x="11631" y="12678"/>
                </a:lnTo>
                <a:cubicBezTo>
                  <a:pt x="12090" y="12678"/>
                  <a:pt x="12462" y="12888"/>
                  <a:pt x="12462" y="13148"/>
                </a:cubicBezTo>
                <a:lnTo>
                  <a:pt x="12462" y="14087"/>
                </a:lnTo>
                <a:cubicBezTo>
                  <a:pt x="12462" y="14347"/>
                  <a:pt x="12090" y="14557"/>
                  <a:pt x="11631" y="14557"/>
                </a:cubicBezTo>
                <a:lnTo>
                  <a:pt x="9969" y="14557"/>
                </a:lnTo>
                <a:cubicBezTo>
                  <a:pt x="9510" y="14557"/>
                  <a:pt x="9138" y="14347"/>
                  <a:pt x="9138" y="14087"/>
                </a:cubicBezTo>
                <a:lnTo>
                  <a:pt x="9138" y="13148"/>
                </a:lnTo>
                <a:cubicBezTo>
                  <a:pt x="9138" y="12888"/>
                  <a:pt x="9510" y="12678"/>
                  <a:pt x="9969" y="12678"/>
                </a:cubicBezTo>
                <a:close/>
                <a:moveTo>
                  <a:pt x="9969" y="9391"/>
                </a:moveTo>
                <a:lnTo>
                  <a:pt x="11631" y="9391"/>
                </a:lnTo>
                <a:cubicBezTo>
                  <a:pt x="12090" y="9391"/>
                  <a:pt x="12462" y="9601"/>
                  <a:pt x="12462" y="9861"/>
                </a:cubicBezTo>
                <a:lnTo>
                  <a:pt x="12462" y="10800"/>
                </a:lnTo>
                <a:cubicBezTo>
                  <a:pt x="12462" y="11060"/>
                  <a:pt x="12090" y="11270"/>
                  <a:pt x="11631" y="11270"/>
                </a:cubicBezTo>
                <a:lnTo>
                  <a:pt x="9969" y="11270"/>
                </a:lnTo>
                <a:cubicBezTo>
                  <a:pt x="9510" y="11270"/>
                  <a:pt x="9138" y="11060"/>
                  <a:pt x="9138" y="10800"/>
                </a:cubicBezTo>
                <a:lnTo>
                  <a:pt x="9138" y="9861"/>
                </a:lnTo>
                <a:cubicBezTo>
                  <a:pt x="9138" y="9601"/>
                  <a:pt x="9510" y="9391"/>
                  <a:pt x="9969" y="9391"/>
                </a:cubicBezTo>
                <a:close/>
                <a:moveTo>
                  <a:pt x="9969" y="6104"/>
                </a:moveTo>
                <a:lnTo>
                  <a:pt x="11631" y="6104"/>
                </a:lnTo>
                <a:cubicBezTo>
                  <a:pt x="12090" y="6104"/>
                  <a:pt x="12462" y="6314"/>
                  <a:pt x="12462" y="6574"/>
                </a:cubicBezTo>
                <a:lnTo>
                  <a:pt x="12462" y="7513"/>
                </a:lnTo>
                <a:cubicBezTo>
                  <a:pt x="12462" y="7773"/>
                  <a:pt x="12090" y="7983"/>
                  <a:pt x="11631" y="7983"/>
                </a:cubicBezTo>
                <a:lnTo>
                  <a:pt x="9969" y="7983"/>
                </a:lnTo>
                <a:cubicBezTo>
                  <a:pt x="9510" y="7983"/>
                  <a:pt x="9138" y="7773"/>
                  <a:pt x="9138" y="7513"/>
                </a:cubicBezTo>
                <a:lnTo>
                  <a:pt x="9138" y="6574"/>
                </a:lnTo>
                <a:cubicBezTo>
                  <a:pt x="9138" y="6314"/>
                  <a:pt x="9510" y="6104"/>
                  <a:pt x="9969" y="6104"/>
                </a:cubicBezTo>
                <a:close/>
                <a:moveTo>
                  <a:pt x="4985" y="12678"/>
                </a:moveTo>
                <a:lnTo>
                  <a:pt x="6646" y="12678"/>
                </a:lnTo>
                <a:cubicBezTo>
                  <a:pt x="7105" y="12678"/>
                  <a:pt x="7477" y="12888"/>
                  <a:pt x="7477" y="13148"/>
                </a:cubicBezTo>
                <a:lnTo>
                  <a:pt x="7477" y="14087"/>
                </a:lnTo>
                <a:cubicBezTo>
                  <a:pt x="7477" y="14347"/>
                  <a:pt x="7105" y="14557"/>
                  <a:pt x="6646" y="14557"/>
                </a:cubicBezTo>
                <a:lnTo>
                  <a:pt x="4985" y="14557"/>
                </a:lnTo>
                <a:cubicBezTo>
                  <a:pt x="4525" y="14557"/>
                  <a:pt x="4154" y="14347"/>
                  <a:pt x="4154" y="14087"/>
                </a:cubicBezTo>
                <a:lnTo>
                  <a:pt x="4154" y="13148"/>
                </a:lnTo>
                <a:cubicBezTo>
                  <a:pt x="4154" y="12888"/>
                  <a:pt x="4525" y="12678"/>
                  <a:pt x="4985" y="12678"/>
                </a:cubicBezTo>
                <a:close/>
                <a:moveTo>
                  <a:pt x="4985" y="9391"/>
                </a:moveTo>
                <a:lnTo>
                  <a:pt x="6646" y="9391"/>
                </a:lnTo>
                <a:cubicBezTo>
                  <a:pt x="7105" y="9391"/>
                  <a:pt x="7477" y="9601"/>
                  <a:pt x="7477" y="9861"/>
                </a:cubicBezTo>
                <a:lnTo>
                  <a:pt x="7477" y="10800"/>
                </a:lnTo>
                <a:cubicBezTo>
                  <a:pt x="7477" y="11060"/>
                  <a:pt x="7105" y="11270"/>
                  <a:pt x="6646" y="11270"/>
                </a:cubicBezTo>
                <a:lnTo>
                  <a:pt x="4985" y="11270"/>
                </a:lnTo>
                <a:cubicBezTo>
                  <a:pt x="4525" y="11270"/>
                  <a:pt x="4154" y="11060"/>
                  <a:pt x="4154" y="10800"/>
                </a:cubicBezTo>
                <a:lnTo>
                  <a:pt x="4154" y="9861"/>
                </a:lnTo>
                <a:cubicBezTo>
                  <a:pt x="4154" y="9601"/>
                  <a:pt x="4525" y="9391"/>
                  <a:pt x="4985" y="9391"/>
                </a:cubicBezTo>
                <a:close/>
                <a:moveTo>
                  <a:pt x="4985" y="6104"/>
                </a:moveTo>
                <a:lnTo>
                  <a:pt x="6646" y="6104"/>
                </a:lnTo>
                <a:cubicBezTo>
                  <a:pt x="7105" y="6104"/>
                  <a:pt x="7477" y="6314"/>
                  <a:pt x="7477" y="6574"/>
                </a:cubicBezTo>
                <a:lnTo>
                  <a:pt x="7477" y="7513"/>
                </a:lnTo>
                <a:cubicBezTo>
                  <a:pt x="7477" y="7773"/>
                  <a:pt x="7105" y="7983"/>
                  <a:pt x="6646" y="7983"/>
                </a:cubicBezTo>
                <a:lnTo>
                  <a:pt x="4985" y="7983"/>
                </a:lnTo>
                <a:cubicBezTo>
                  <a:pt x="4525" y="7983"/>
                  <a:pt x="4154" y="7773"/>
                  <a:pt x="4154" y="7513"/>
                </a:cubicBezTo>
                <a:lnTo>
                  <a:pt x="4154" y="6574"/>
                </a:lnTo>
                <a:cubicBezTo>
                  <a:pt x="4154" y="6314"/>
                  <a:pt x="4525" y="6104"/>
                  <a:pt x="4985" y="6104"/>
                </a:cubicBezTo>
                <a:close/>
                <a:moveTo>
                  <a:pt x="10800" y="20191"/>
                </a:moveTo>
                <a:cubicBezTo>
                  <a:pt x="9882" y="20191"/>
                  <a:pt x="9138" y="19770"/>
                  <a:pt x="9138" y="19252"/>
                </a:cubicBezTo>
                <a:cubicBezTo>
                  <a:pt x="9138" y="18733"/>
                  <a:pt x="9882" y="18313"/>
                  <a:pt x="10800" y="18313"/>
                </a:cubicBezTo>
                <a:cubicBezTo>
                  <a:pt x="11718" y="18313"/>
                  <a:pt x="12462" y="18733"/>
                  <a:pt x="12462" y="19252"/>
                </a:cubicBezTo>
                <a:cubicBezTo>
                  <a:pt x="12462" y="19770"/>
                  <a:pt x="11718" y="20191"/>
                  <a:pt x="10800" y="20191"/>
                </a:cubicBezTo>
                <a:close/>
                <a:moveTo>
                  <a:pt x="19938" y="17843"/>
                </a:moveTo>
                <a:lnTo>
                  <a:pt x="1662" y="17843"/>
                </a:lnTo>
                <a:lnTo>
                  <a:pt x="1662" y="19722"/>
                </a:lnTo>
                <a:cubicBezTo>
                  <a:pt x="1662" y="20240"/>
                  <a:pt x="2405" y="20661"/>
                  <a:pt x="3323" y="20661"/>
                </a:cubicBezTo>
                <a:lnTo>
                  <a:pt x="18277" y="20661"/>
                </a:lnTo>
                <a:cubicBezTo>
                  <a:pt x="19195" y="20661"/>
                  <a:pt x="19938" y="20240"/>
                  <a:pt x="19938" y="19722"/>
                </a:cubicBezTo>
                <a:cubicBezTo>
                  <a:pt x="19938" y="19722"/>
                  <a:pt x="19938" y="17843"/>
                  <a:pt x="19938" y="17843"/>
                </a:cubicBezTo>
                <a:close/>
                <a:moveTo>
                  <a:pt x="19938" y="4696"/>
                </a:moveTo>
                <a:lnTo>
                  <a:pt x="1662" y="4696"/>
                </a:lnTo>
                <a:lnTo>
                  <a:pt x="1662" y="16904"/>
                </a:lnTo>
                <a:lnTo>
                  <a:pt x="19938" y="16904"/>
                </a:lnTo>
                <a:cubicBezTo>
                  <a:pt x="19938" y="16904"/>
                  <a:pt x="19938" y="4696"/>
                  <a:pt x="19938" y="4696"/>
                </a:cubicBezTo>
                <a:close/>
                <a:moveTo>
                  <a:pt x="19938" y="1878"/>
                </a:moveTo>
                <a:cubicBezTo>
                  <a:pt x="19938" y="1359"/>
                  <a:pt x="19195" y="939"/>
                  <a:pt x="18277" y="939"/>
                </a:cubicBezTo>
                <a:lnTo>
                  <a:pt x="3323" y="939"/>
                </a:lnTo>
                <a:cubicBezTo>
                  <a:pt x="2405" y="939"/>
                  <a:pt x="1662" y="1359"/>
                  <a:pt x="1662" y="1878"/>
                </a:cubicBezTo>
                <a:lnTo>
                  <a:pt x="1662" y="3757"/>
                </a:lnTo>
                <a:lnTo>
                  <a:pt x="19938" y="3757"/>
                </a:lnTo>
                <a:cubicBezTo>
                  <a:pt x="19938" y="3757"/>
                  <a:pt x="19938" y="1878"/>
                  <a:pt x="19938" y="1878"/>
                </a:cubicBezTo>
                <a:close/>
                <a:moveTo>
                  <a:pt x="18277" y="21600"/>
                </a:moveTo>
                <a:lnTo>
                  <a:pt x="3323" y="21600"/>
                </a:lnTo>
                <a:cubicBezTo>
                  <a:pt x="1488" y="21600"/>
                  <a:pt x="0" y="20759"/>
                  <a:pt x="0" y="19722"/>
                </a:cubicBezTo>
                <a:lnTo>
                  <a:pt x="0" y="1878"/>
                </a:lnTo>
                <a:cubicBezTo>
                  <a:pt x="0" y="841"/>
                  <a:pt x="1488" y="0"/>
                  <a:pt x="3323" y="0"/>
                </a:cubicBezTo>
                <a:lnTo>
                  <a:pt x="18277" y="0"/>
                </a:lnTo>
                <a:cubicBezTo>
                  <a:pt x="20112" y="0"/>
                  <a:pt x="21600" y="841"/>
                  <a:pt x="21600" y="1878"/>
                </a:cubicBezTo>
                <a:lnTo>
                  <a:pt x="21600" y="19722"/>
                </a:lnTo>
                <a:cubicBezTo>
                  <a:pt x="21600" y="20759"/>
                  <a:pt x="20112" y="21600"/>
                  <a:pt x="18277" y="21600"/>
                </a:cubicBezTo>
                <a:close/>
              </a:path>
            </a:pathLst>
          </a:custGeom>
          <a:solidFill>
            <a:srgbClr val="FFFFFF"/>
          </a:solidFill>
        </p:spPr>
        <p:txBody>
          <a:bodyPr lIns="53578" tIns="53578" rIns="53578" bIns="53578" anchor="ctr"/>
          <a:lstStyle/>
          <a:p>
            <a:pPr algn="ctr" defTabSz="642937">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1" name="Shape"/>
          <p:cNvSpPr>
            <a:spLocks noGrp="1"/>
          </p:cNvSpPr>
          <p:nvPr>
            <p:ph type="body" sz="quarter" idx="19"/>
          </p:nvPr>
        </p:nvSpPr>
        <p:spPr>
          <a:xfrm>
            <a:off x="2770097" y="5953190"/>
            <a:ext cx="464345" cy="403778"/>
          </a:xfrm>
          <a:custGeom>
            <a:avLst/>
            <a:gdLst/>
            <a:ahLst/>
            <a:cxnLst>
              <a:cxn ang="0">
                <a:pos x="wd2" y="hd2"/>
              </a:cxn>
              <a:cxn ang="5400000">
                <a:pos x="wd2" y="hd2"/>
              </a:cxn>
              <a:cxn ang="10800000">
                <a:pos x="wd2" y="hd2"/>
              </a:cxn>
              <a:cxn ang="16200000">
                <a:pos x="wd2" y="hd2"/>
              </a:cxn>
            </a:cxnLst>
            <a:rect l="0" t="0" r="r" b="b"/>
            <a:pathLst>
              <a:path w="21600" h="21600" extrusionOk="0">
                <a:moveTo>
                  <a:pt x="10800" y="15120"/>
                </a:moveTo>
                <a:cubicBezTo>
                  <a:pt x="10541" y="15120"/>
                  <a:pt x="10330" y="14878"/>
                  <a:pt x="10330" y="14580"/>
                </a:cubicBezTo>
                <a:cubicBezTo>
                  <a:pt x="10330" y="14282"/>
                  <a:pt x="10541" y="14040"/>
                  <a:pt x="10800" y="14040"/>
                </a:cubicBezTo>
                <a:cubicBezTo>
                  <a:pt x="11060" y="14040"/>
                  <a:pt x="11270" y="14282"/>
                  <a:pt x="11270" y="14580"/>
                </a:cubicBezTo>
                <a:cubicBezTo>
                  <a:pt x="11270" y="14878"/>
                  <a:pt x="11060" y="15120"/>
                  <a:pt x="10800" y="15120"/>
                </a:cubicBezTo>
                <a:close/>
                <a:moveTo>
                  <a:pt x="20661" y="13500"/>
                </a:moveTo>
                <a:lnTo>
                  <a:pt x="939" y="13500"/>
                </a:lnTo>
                <a:lnTo>
                  <a:pt x="939" y="13500"/>
                </a:lnTo>
                <a:lnTo>
                  <a:pt x="939" y="14580"/>
                </a:lnTo>
                <a:cubicBezTo>
                  <a:pt x="939" y="15176"/>
                  <a:pt x="1360" y="15660"/>
                  <a:pt x="1878" y="15660"/>
                </a:cubicBezTo>
                <a:lnTo>
                  <a:pt x="8452" y="15660"/>
                </a:lnTo>
                <a:lnTo>
                  <a:pt x="8452" y="15660"/>
                </a:lnTo>
                <a:lnTo>
                  <a:pt x="13148" y="15660"/>
                </a:lnTo>
                <a:lnTo>
                  <a:pt x="13148" y="15660"/>
                </a:lnTo>
                <a:lnTo>
                  <a:pt x="19722" y="15660"/>
                </a:lnTo>
                <a:cubicBezTo>
                  <a:pt x="20241" y="15660"/>
                  <a:pt x="20661" y="15176"/>
                  <a:pt x="20661" y="14580"/>
                </a:cubicBezTo>
                <a:cubicBezTo>
                  <a:pt x="20661" y="14580"/>
                  <a:pt x="20661" y="13500"/>
                  <a:pt x="20661" y="13500"/>
                </a:cubicBezTo>
                <a:close/>
                <a:moveTo>
                  <a:pt x="20661" y="2160"/>
                </a:moveTo>
                <a:cubicBezTo>
                  <a:pt x="20661" y="1563"/>
                  <a:pt x="20241" y="1080"/>
                  <a:pt x="19722" y="1080"/>
                </a:cubicBezTo>
                <a:lnTo>
                  <a:pt x="1878" y="1080"/>
                </a:lnTo>
                <a:cubicBezTo>
                  <a:pt x="1360" y="1080"/>
                  <a:pt x="939" y="1563"/>
                  <a:pt x="939" y="2160"/>
                </a:cubicBezTo>
                <a:lnTo>
                  <a:pt x="939" y="12420"/>
                </a:lnTo>
                <a:lnTo>
                  <a:pt x="939" y="12420"/>
                </a:lnTo>
                <a:lnTo>
                  <a:pt x="20661" y="12420"/>
                </a:lnTo>
                <a:cubicBezTo>
                  <a:pt x="20661" y="12420"/>
                  <a:pt x="20661" y="2160"/>
                  <a:pt x="20661" y="2160"/>
                </a:cubicBezTo>
                <a:close/>
                <a:moveTo>
                  <a:pt x="7700" y="20520"/>
                </a:moveTo>
                <a:lnTo>
                  <a:pt x="13901" y="20520"/>
                </a:lnTo>
                <a:cubicBezTo>
                  <a:pt x="13151" y="19612"/>
                  <a:pt x="12485" y="18373"/>
                  <a:pt x="12277" y="16740"/>
                </a:cubicBezTo>
                <a:lnTo>
                  <a:pt x="9324" y="16740"/>
                </a:lnTo>
                <a:cubicBezTo>
                  <a:pt x="9115" y="18373"/>
                  <a:pt x="8449" y="19612"/>
                  <a:pt x="7700" y="20520"/>
                </a:cubicBezTo>
                <a:close/>
                <a:moveTo>
                  <a:pt x="19722" y="16740"/>
                </a:moveTo>
                <a:lnTo>
                  <a:pt x="13240" y="16740"/>
                </a:lnTo>
                <a:cubicBezTo>
                  <a:pt x="13519" y="18522"/>
                  <a:pt x="14448" y="19749"/>
                  <a:pt x="15307" y="20520"/>
                </a:cubicBezTo>
                <a:lnTo>
                  <a:pt x="16435" y="20520"/>
                </a:lnTo>
                <a:cubicBezTo>
                  <a:pt x="16694" y="20520"/>
                  <a:pt x="16904" y="20762"/>
                  <a:pt x="16904" y="21060"/>
                </a:cubicBezTo>
                <a:cubicBezTo>
                  <a:pt x="16904" y="21358"/>
                  <a:pt x="16694" y="21600"/>
                  <a:pt x="16435" y="21600"/>
                </a:cubicBezTo>
                <a:lnTo>
                  <a:pt x="5165" y="21600"/>
                </a:lnTo>
                <a:cubicBezTo>
                  <a:pt x="4907" y="21600"/>
                  <a:pt x="4696" y="21358"/>
                  <a:pt x="4696" y="21060"/>
                </a:cubicBezTo>
                <a:cubicBezTo>
                  <a:pt x="4696" y="20762"/>
                  <a:pt x="4907" y="20520"/>
                  <a:pt x="5165" y="20520"/>
                </a:cubicBezTo>
                <a:lnTo>
                  <a:pt x="6294" y="20520"/>
                </a:lnTo>
                <a:cubicBezTo>
                  <a:pt x="7153" y="19749"/>
                  <a:pt x="8082" y="18522"/>
                  <a:pt x="8360" y="16740"/>
                </a:cubicBezTo>
                <a:lnTo>
                  <a:pt x="1878" y="16740"/>
                </a:lnTo>
                <a:cubicBezTo>
                  <a:pt x="841" y="16740"/>
                  <a:pt x="0" y="15773"/>
                  <a:pt x="0" y="14580"/>
                </a:cubicBezTo>
                <a:lnTo>
                  <a:pt x="0" y="2160"/>
                </a:lnTo>
                <a:cubicBezTo>
                  <a:pt x="0" y="967"/>
                  <a:pt x="841" y="0"/>
                  <a:pt x="1878" y="0"/>
                </a:cubicBezTo>
                <a:lnTo>
                  <a:pt x="19722" y="0"/>
                </a:lnTo>
                <a:cubicBezTo>
                  <a:pt x="20759" y="0"/>
                  <a:pt x="21600" y="967"/>
                  <a:pt x="21600" y="2160"/>
                </a:cubicBezTo>
                <a:lnTo>
                  <a:pt x="21600" y="14580"/>
                </a:lnTo>
                <a:cubicBezTo>
                  <a:pt x="21600" y="15773"/>
                  <a:pt x="20759" y="16740"/>
                  <a:pt x="19722" y="16740"/>
                </a:cubicBezTo>
                <a:close/>
              </a:path>
            </a:pathLst>
          </a:custGeom>
          <a:solidFill>
            <a:srgbClr val="FFFFFF"/>
          </a:solidFill>
        </p:spPr>
        <p:txBody>
          <a:bodyPr lIns="53578" tIns="53578" rIns="53578" bIns="53578" anchor="ctr"/>
          <a:lstStyle/>
          <a:p>
            <a:pPr algn="ctr" defTabSz="642937">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2" name="Shape"/>
          <p:cNvSpPr>
            <a:spLocks noGrp="1"/>
          </p:cNvSpPr>
          <p:nvPr>
            <p:ph type="body" sz="quarter" idx="20"/>
          </p:nvPr>
        </p:nvSpPr>
        <p:spPr>
          <a:xfrm>
            <a:off x="2770097" y="3521099"/>
            <a:ext cx="464345" cy="464345"/>
          </a:xfrm>
          <a:custGeom>
            <a:avLst/>
            <a:gdLst/>
            <a:ahLst/>
            <a:cxnLst>
              <a:cxn ang="0">
                <a:pos x="wd2" y="hd2"/>
              </a:cxn>
              <a:cxn ang="5400000">
                <a:pos x="wd2" y="hd2"/>
              </a:cxn>
              <a:cxn ang="10800000">
                <a:pos x="wd2" y="hd2"/>
              </a:cxn>
              <a:cxn ang="16200000">
                <a:pos x="wd2" y="hd2"/>
              </a:cxn>
            </a:cxnLst>
            <a:rect l="0" t="0" r="r" b="b"/>
            <a:pathLst>
              <a:path w="21600" h="21600" extrusionOk="0">
                <a:moveTo>
                  <a:pt x="10800" y="1029"/>
                </a:moveTo>
                <a:cubicBezTo>
                  <a:pt x="5404" y="1029"/>
                  <a:pt x="1029" y="5403"/>
                  <a:pt x="1029" y="10800"/>
                </a:cubicBezTo>
                <a:cubicBezTo>
                  <a:pt x="1029" y="13569"/>
                  <a:pt x="2187" y="16064"/>
                  <a:pt x="4038" y="17842"/>
                </a:cubicBezTo>
                <a:cubicBezTo>
                  <a:pt x="4235" y="17552"/>
                  <a:pt x="4444" y="17262"/>
                  <a:pt x="4629" y="16971"/>
                </a:cubicBezTo>
                <a:cubicBezTo>
                  <a:pt x="4629" y="16971"/>
                  <a:pt x="5487" y="15560"/>
                  <a:pt x="8743" y="15429"/>
                </a:cubicBezTo>
                <a:cubicBezTo>
                  <a:pt x="9074" y="15429"/>
                  <a:pt x="9240" y="15212"/>
                  <a:pt x="9240" y="14880"/>
                </a:cubicBezTo>
                <a:lnTo>
                  <a:pt x="9241" y="14880"/>
                </a:lnTo>
                <a:cubicBezTo>
                  <a:pt x="9240" y="14612"/>
                  <a:pt x="9240" y="14400"/>
                  <a:pt x="9240" y="14400"/>
                </a:cubicBezTo>
                <a:cubicBezTo>
                  <a:pt x="9240" y="14333"/>
                  <a:pt x="9229" y="14272"/>
                  <a:pt x="9226" y="14208"/>
                </a:cubicBezTo>
                <a:cubicBezTo>
                  <a:pt x="8854" y="14032"/>
                  <a:pt x="8421" y="13789"/>
                  <a:pt x="7920" y="13440"/>
                </a:cubicBezTo>
                <a:cubicBezTo>
                  <a:pt x="7920" y="13440"/>
                  <a:pt x="6686" y="12680"/>
                  <a:pt x="6686" y="11829"/>
                </a:cubicBezTo>
                <a:cubicBezTo>
                  <a:pt x="6686" y="11829"/>
                  <a:pt x="6171" y="9198"/>
                  <a:pt x="6171" y="8229"/>
                </a:cubicBezTo>
                <a:cubicBezTo>
                  <a:pt x="6171" y="5840"/>
                  <a:pt x="7193" y="3600"/>
                  <a:pt x="10800" y="3600"/>
                </a:cubicBezTo>
                <a:cubicBezTo>
                  <a:pt x="14359" y="3600"/>
                  <a:pt x="15429" y="5840"/>
                  <a:pt x="15429" y="8229"/>
                </a:cubicBezTo>
                <a:cubicBezTo>
                  <a:pt x="15429" y="9174"/>
                  <a:pt x="14914" y="11829"/>
                  <a:pt x="14914" y="11829"/>
                </a:cubicBezTo>
                <a:cubicBezTo>
                  <a:pt x="14914" y="12657"/>
                  <a:pt x="13680" y="13440"/>
                  <a:pt x="13680" y="13440"/>
                </a:cubicBezTo>
                <a:cubicBezTo>
                  <a:pt x="13189" y="13810"/>
                  <a:pt x="12754" y="14057"/>
                  <a:pt x="12372" y="14234"/>
                </a:cubicBezTo>
                <a:cubicBezTo>
                  <a:pt x="12370" y="14291"/>
                  <a:pt x="12360" y="14342"/>
                  <a:pt x="12360" y="14400"/>
                </a:cubicBezTo>
                <a:cubicBezTo>
                  <a:pt x="12360" y="14400"/>
                  <a:pt x="12360" y="14612"/>
                  <a:pt x="12360" y="14880"/>
                </a:cubicBezTo>
                <a:lnTo>
                  <a:pt x="12360" y="14880"/>
                </a:lnTo>
                <a:cubicBezTo>
                  <a:pt x="12360" y="15212"/>
                  <a:pt x="12526" y="15429"/>
                  <a:pt x="12857" y="15429"/>
                </a:cubicBezTo>
                <a:cubicBezTo>
                  <a:pt x="16161" y="15576"/>
                  <a:pt x="16971" y="16971"/>
                  <a:pt x="16971" y="16971"/>
                </a:cubicBezTo>
                <a:cubicBezTo>
                  <a:pt x="17157" y="17262"/>
                  <a:pt x="17366" y="17552"/>
                  <a:pt x="17563" y="17842"/>
                </a:cubicBezTo>
                <a:cubicBezTo>
                  <a:pt x="19414" y="16064"/>
                  <a:pt x="20571" y="13569"/>
                  <a:pt x="20571" y="10800"/>
                </a:cubicBezTo>
                <a:cubicBezTo>
                  <a:pt x="20571" y="5403"/>
                  <a:pt x="16197" y="1029"/>
                  <a:pt x="10800" y="1029"/>
                </a:cubicBezTo>
                <a:close/>
                <a:moveTo>
                  <a:pt x="16783" y="18514"/>
                </a:moveTo>
                <a:cubicBezTo>
                  <a:pt x="16702" y="18395"/>
                  <a:pt x="16600" y="18248"/>
                  <a:pt x="16518" y="18133"/>
                </a:cubicBezTo>
                <a:cubicBezTo>
                  <a:pt x="16376" y="17930"/>
                  <a:pt x="16234" y="17727"/>
                  <a:pt x="16107" y="17527"/>
                </a:cubicBezTo>
                <a:cubicBezTo>
                  <a:pt x="16100" y="17517"/>
                  <a:pt x="15395" y="16572"/>
                  <a:pt x="12857" y="16457"/>
                </a:cubicBezTo>
                <a:cubicBezTo>
                  <a:pt x="11974" y="16457"/>
                  <a:pt x="11332" y="15794"/>
                  <a:pt x="11331" y="14880"/>
                </a:cubicBezTo>
                <a:lnTo>
                  <a:pt x="11314" y="14400"/>
                </a:lnTo>
                <a:cubicBezTo>
                  <a:pt x="11314" y="14331"/>
                  <a:pt x="11306" y="14476"/>
                  <a:pt x="11314" y="14400"/>
                </a:cubicBezTo>
                <a:lnTo>
                  <a:pt x="11314" y="13886"/>
                </a:lnTo>
                <a:lnTo>
                  <a:pt x="11829" y="13371"/>
                </a:lnTo>
                <a:cubicBezTo>
                  <a:pt x="12205" y="13197"/>
                  <a:pt x="12682" y="12904"/>
                  <a:pt x="13060" y="12618"/>
                </a:cubicBezTo>
                <a:lnTo>
                  <a:pt x="13129" y="12571"/>
                </a:lnTo>
                <a:cubicBezTo>
                  <a:pt x="13429" y="12381"/>
                  <a:pt x="13847" y="11981"/>
                  <a:pt x="13886" y="11829"/>
                </a:cubicBezTo>
                <a:lnTo>
                  <a:pt x="13905" y="11633"/>
                </a:lnTo>
                <a:cubicBezTo>
                  <a:pt x="14097" y="10643"/>
                  <a:pt x="14400" y="8844"/>
                  <a:pt x="14400" y="8229"/>
                </a:cubicBezTo>
                <a:cubicBezTo>
                  <a:pt x="14400" y="5806"/>
                  <a:pt x="13223" y="4629"/>
                  <a:pt x="10800" y="4629"/>
                </a:cubicBezTo>
                <a:cubicBezTo>
                  <a:pt x="8344" y="4629"/>
                  <a:pt x="7200" y="5773"/>
                  <a:pt x="7200" y="8229"/>
                </a:cubicBezTo>
                <a:cubicBezTo>
                  <a:pt x="7200" y="8861"/>
                  <a:pt x="7504" y="10651"/>
                  <a:pt x="7695" y="11631"/>
                </a:cubicBezTo>
                <a:lnTo>
                  <a:pt x="7713" y="11811"/>
                </a:lnTo>
                <a:cubicBezTo>
                  <a:pt x="7746" y="11973"/>
                  <a:pt x="8124" y="12354"/>
                  <a:pt x="8460" y="12564"/>
                </a:cubicBezTo>
                <a:lnTo>
                  <a:pt x="8509" y="12596"/>
                </a:lnTo>
                <a:cubicBezTo>
                  <a:pt x="8915" y="12879"/>
                  <a:pt x="9399" y="13195"/>
                  <a:pt x="9771" y="13371"/>
                </a:cubicBezTo>
                <a:lnTo>
                  <a:pt x="10286" y="13886"/>
                </a:lnTo>
                <a:lnTo>
                  <a:pt x="10286" y="14400"/>
                </a:lnTo>
                <a:cubicBezTo>
                  <a:pt x="10293" y="14470"/>
                  <a:pt x="10286" y="14325"/>
                  <a:pt x="10286" y="14400"/>
                </a:cubicBezTo>
                <a:lnTo>
                  <a:pt x="10269" y="14880"/>
                </a:lnTo>
                <a:cubicBezTo>
                  <a:pt x="10269" y="15793"/>
                  <a:pt x="9628" y="16456"/>
                  <a:pt x="8786" y="16456"/>
                </a:cubicBezTo>
                <a:lnTo>
                  <a:pt x="8785" y="16456"/>
                </a:lnTo>
                <a:cubicBezTo>
                  <a:pt x="6236" y="16560"/>
                  <a:pt x="5497" y="17524"/>
                  <a:pt x="5496" y="17524"/>
                </a:cubicBezTo>
                <a:cubicBezTo>
                  <a:pt x="5367" y="17728"/>
                  <a:pt x="5224" y="17930"/>
                  <a:pt x="5082" y="18133"/>
                </a:cubicBezTo>
                <a:cubicBezTo>
                  <a:pt x="5000" y="18248"/>
                  <a:pt x="4899" y="18395"/>
                  <a:pt x="4817" y="18514"/>
                </a:cubicBezTo>
                <a:cubicBezTo>
                  <a:pt x="6472" y="19799"/>
                  <a:pt x="8544" y="20571"/>
                  <a:pt x="10800" y="20571"/>
                </a:cubicBezTo>
                <a:cubicBezTo>
                  <a:pt x="13057" y="20571"/>
                  <a:pt x="15128" y="19799"/>
                  <a:pt x="16783" y="18514"/>
                </a:cubicBezTo>
                <a:close/>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path>
            </a:pathLst>
          </a:custGeom>
          <a:solidFill>
            <a:srgbClr val="FFFFFF"/>
          </a:solidFill>
        </p:spPr>
        <p:txBody>
          <a:bodyPr lIns="53578" tIns="53578" rIns="53578" bIns="53578" anchor="ctr"/>
          <a:lstStyle/>
          <a:p>
            <a:pPr algn="ctr" defTabSz="642937">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3" name="Body Level One…"/>
          <p:cNvSpPr txBox="1">
            <a:spLocks noGrp="1"/>
          </p:cNvSpPr>
          <p:nvPr>
            <p:ph type="body" sz="quarter" idx="21"/>
          </p:nvPr>
        </p:nvSpPr>
        <p:spPr>
          <a:xfrm>
            <a:off x="3841660" y="4521224"/>
            <a:ext cx="8947547" cy="964407"/>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444" name="Body Level One…"/>
          <p:cNvSpPr txBox="1">
            <a:spLocks noGrp="1"/>
          </p:cNvSpPr>
          <p:nvPr>
            <p:ph type="body" sz="quarter" idx="22"/>
          </p:nvPr>
        </p:nvSpPr>
        <p:spPr>
          <a:xfrm>
            <a:off x="3841660" y="5714872"/>
            <a:ext cx="8947547" cy="964408"/>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445" name="Body Level One…"/>
          <p:cNvSpPr txBox="1">
            <a:spLocks noGrp="1"/>
          </p:cNvSpPr>
          <p:nvPr>
            <p:ph type="body" sz="quarter" idx="23"/>
          </p:nvPr>
        </p:nvSpPr>
        <p:spPr>
          <a:xfrm>
            <a:off x="3841660" y="3253209"/>
            <a:ext cx="8947547" cy="964407"/>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446" name="Image"/>
          <p:cNvSpPr>
            <a:spLocks noGrp="1"/>
          </p:cNvSpPr>
          <p:nvPr>
            <p:ph type="pic" sz="half" idx="24"/>
          </p:nvPr>
        </p:nvSpPr>
        <p:spPr>
          <a:xfrm flipH="1">
            <a:off x="12462612" y="7002091"/>
            <a:ext cx="11528820" cy="6436347"/>
          </a:xfrm>
          <a:prstGeom prst="rect">
            <a:avLst/>
          </a:prstGeom>
        </p:spPr>
        <p:txBody>
          <a:bodyPr lIns="91439" tIns="45719" rIns="91439" bIns="45719"/>
          <a:lstStyle/>
          <a:p>
            <a:endParaRPr/>
          </a:p>
        </p:txBody>
      </p:sp>
      <p:sp>
        <p:nvSpPr>
          <p:cNvPr id="447" name="Image"/>
          <p:cNvSpPr>
            <a:spLocks noGrp="1"/>
          </p:cNvSpPr>
          <p:nvPr>
            <p:ph type="pic" sz="quarter" idx="25"/>
          </p:nvPr>
        </p:nvSpPr>
        <p:spPr>
          <a:xfrm flipH="1">
            <a:off x="16884726" y="4698232"/>
            <a:ext cx="7521972" cy="6436347"/>
          </a:xfrm>
          <a:prstGeom prst="rect">
            <a:avLst/>
          </a:prstGeom>
        </p:spPr>
        <p:txBody>
          <a:bodyPr lIns="91439" tIns="45719" rIns="91439" bIns="45719"/>
          <a:lstStyle/>
          <a:p>
            <a:endParaRPr/>
          </a:p>
        </p:txBody>
      </p:sp>
      <p:sp>
        <p:nvSpPr>
          <p:cNvPr id="448" name="pexels-photo-2-small.jpg"/>
          <p:cNvSpPr>
            <a:spLocks noGrp="1"/>
          </p:cNvSpPr>
          <p:nvPr>
            <p:ph type="pic" sz="quarter" idx="26"/>
          </p:nvPr>
        </p:nvSpPr>
        <p:spPr>
          <a:xfrm rot="21600000">
            <a:off x="12967698" y="6990022"/>
            <a:ext cx="10996074" cy="5533826"/>
          </a:xfrm>
          <a:prstGeom prst="rect">
            <a:avLst/>
          </a:prstGeom>
        </p:spPr>
        <p:txBody>
          <a:bodyPr lIns="91439" tIns="45719" rIns="91439" bIns="45719"/>
          <a:lstStyle/>
          <a:p>
            <a:endParaRPr/>
          </a:p>
        </p:txBody>
      </p:sp>
      <p:sp>
        <p:nvSpPr>
          <p:cNvPr id="449" name="pexels-photo-2-small.jpg"/>
          <p:cNvSpPr>
            <a:spLocks noGrp="1"/>
          </p:cNvSpPr>
          <p:nvPr>
            <p:ph type="pic" sz="quarter" idx="27"/>
          </p:nvPr>
        </p:nvSpPr>
        <p:spPr>
          <a:xfrm>
            <a:off x="17384007" y="4699319"/>
            <a:ext cx="7104642" cy="5610473"/>
          </a:xfrm>
          <a:prstGeom prst="rect">
            <a:avLst/>
          </a:prstGeom>
        </p:spPr>
        <p:txBody>
          <a:bodyPr lIns="91439" tIns="45719" rIns="91439" bIns="45719"/>
          <a:lstStyle/>
          <a:p>
            <a:endParaRPr/>
          </a:p>
        </p:txBody>
      </p:sp>
      <p:sp>
        <p:nvSpPr>
          <p:cNvPr id="450"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Master Slide 20">
    <p:spTree>
      <p:nvGrpSpPr>
        <p:cNvPr id="1" name=""/>
        <p:cNvGrpSpPr/>
        <p:nvPr/>
      </p:nvGrpSpPr>
      <p:grpSpPr>
        <a:xfrm>
          <a:off x="0" y="0"/>
          <a:ext cx="0" cy="0"/>
          <a:chOff x="0" y="0"/>
          <a:chExt cx="0" cy="0"/>
        </a:xfrm>
      </p:grpSpPr>
      <p:sp>
        <p:nvSpPr>
          <p:cNvPr id="457" name="Rectangle"/>
          <p:cNvSpPr>
            <a:spLocks noGrp="1"/>
          </p:cNvSpPr>
          <p:nvPr>
            <p:ph type="body" idx="13"/>
          </p:nvPr>
        </p:nvSpPr>
        <p:spPr>
          <a:xfrm>
            <a:off x="-53774" y="-8930"/>
            <a:ext cx="24491548" cy="13733860"/>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458" name="Rectangle"/>
          <p:cNvSpPr>
            <a:spLocks noGrp="1"/>
          </p:cNvSpPr>
          <p:nvPr>
            <p:ph type="body" sz="quarter" idx="14"/>
          </p:nvPr>
        </p:nvSpPr>
        <p:spPr>
          <a:xfrm>
            <a:off x="11299031" y="5598914"/>
            <a:ext cx="1785938" cy="88739"/>
          </a:xfrm>
          <a:prstGeom prst="rect">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459" name="Title Text"/>
          <p:cNvSpPr txBox="1">
            <a:spLocks noGrp="1"/>
          </p:cNvSpPr>
          <p:nvPr>
            <p:ph type="title"/>
          </p:nvPr>
        </p:nvSpPr>
        <p:spPr>
          <a:xfrm>
            <a:off x="7718226" y="5952962"/>
            <a:ext cx="8947548" cy="2538264"/>
          </a:xfrm>
          <a:prstGeom prst="rect">
            <a:avLst/>
          </a:prstGeom>
        </p:spPr>
        <p:txBody>
          <a:bodyPr/>
          <a:lstStyle>
            <a:lvl1pPr algn="ctr">
              <a:defRPr sz="5800">
                <a:solidFill>
                  <a:srgbClr val="FFFFFF"/>
                </a:solidFill>
              </a:defRPr>
            </a:lvl1pPr>
          </a:lstStyle>
          <a:p>
            <a:r>
              <a:t>Title Text</a:t>
            </a:r>
          </a:p>
        </p:txBody>
      </p:sp>
      <p:sp>
        <p:nvSpPr>
          <p:cNvPr id="460"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Master Slide 2">
    <p:spTree>
      <p:nvGrpSpPr>
        <p:cNvPr id="1" name=""/>
        <p:cNvGrpSpPr/>
        <p:nvPr/>
      </p:nvGrpSpPr>
      <p:grpSpPr>
        <a:xfrm>
          <a:off x="0" y="0"/>
          <a:ext cx="0" cy="0"/>
          <a:chOff x="0" y="0"/>
          <a:chExt cx="0" cy="0"/>
        </a:xfrm>
      </p:grpSpPr>
      <p:sp>
        <p:nvSpPr>
          <p:cNvPr id="34" name="Rectangle"/>
          <p:cNvSpPr>
            <a:spLocks noGrp="1"/>
          </p:cNvSpPr>
          <p:nvPr>
            <p:ph type="body" sz="quarter" idx="13"/>
          </p:nvPr>
        </p:nvSpPr>
        <p:spPr>
          <a:xfrm>
            <a:off x="20194082" y="1510412"/>
            <a:ext cx="1785938" cy="88740"/>
          </a:xfrm>
          <a:prstGeom prst="rect">
            <a:avLst/>
          </a:prstGeom>
          <a:gradFill>
            <a:gsLst>
              <a:gs pos="1268">
                <a:srgbClr val="D73832"/>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35" name="Title Text"/>
          <p:cNvSpPr txBox="1">
            <a:spLocks noGrp="1"/>
          </p:cNvSpPr>
          <p:nvPr>
            <p:ph type="title"/>
          </p:nvPr>
        </p:nvSpPr>
        <p:spPr>
          <a:xfrm>
            <a:off x="13023543" y="1912248"/>
            <a:ext cx="8947547" cy="1810076"/>
          </a:xfrm>
          <a:prstGeom prst="rect">
            <a:avLst/>
          </a:prstGeom>
        </p:spPr>
        <p:txBody>
          <a:bodyPr/>
          <a:lstStyle>
            <a:lvl1pPr algn="r">
              <a:defRPr sz="5800"/>
            </a:lvl1pPr>
          </a:lstStyle>
          <a:p>
            <a:r>
              <a:t>Title Text</a:t>
            </a:r>
          </a:p>
        </p:txBody>
      </p:sp>
      <p:sp>
        <p:nvSpPr>
          <p:cNvPr id="36" name="Body Level One…"/>
          <p:cNvSpPr txBox="1">
            <a:spLocks noGrp="1"/>
          </p:cNvSpPr>
          <p:nvPr>
            <p:ph type="body" sz="quarter" idx="1"/>
          </p:nvPr>
        </p:nvSpPr>
        <p:spPr>
          <a:xfrm>
            <a:off x="13023543" y="4716231"/>
            <a:ext cx="8947547" cy="6114116"/>
          </a:xfrm>
          <a:prstGeom prst="rect">
            <a:avLst/>
          </a:prstGeom>
        </p:spPr>
        <p:txBody>
          <a:bodyPr/>
          <a:lstStyle>
            <a:lvl1pPr algn="r" defTabSz="642937"/>
            <a:lvl2pPr algn="r" defTabSz="642937"/>
            <a:lvl3pPr algn="r" defTabSz="642937"/>
            <a:lvl4pPr algn="r" defTabSz="642937"/>
            <a:lvl5pPr algn="r" defTabSz="642937"/>
          </a:lstStyle>
          <a:p>
            <a:r>
              <a:t>Body Level One</a:t>
            </a:r>
          </a:p>
          <a:p>
            <a:pPr lvl="1"/>
            <a:r>
              <a:t>Body Level Two</a:t>
            </a:r>
          </a:p>
          <a:p>
            <a:pPr lvl="2"/>
            <a:r>
              <a:t>Body Level Three</a:t>
            </a:r>
          </a:p>
          <a:p>
            <a:pPr lvl="3"/>
            <a:r>
              <a:t>Body Level Four</a:t>
            </a:r>
          </a:p>
          <a:p>
            <a:pPr lvl="4"/>
            <a:r>
              <a:t>Body Level Five</a:t>
            </a:r>
          </a:p>
        </p:txBody>
      </p:sp>
      <p:sp>
        <p:nvSpPr>
          <p:cNvPr id="37" name="Rectangle"/>
          <p:cNvSpPr/>
          <p:nvPr/>
        </p:nvSpPr>
        <p:spPr>
          <a:xfrm>
            <a:off x="6349" y="13546335"/>
            <a:ext cx="24371301" cy="178595"/>
          </a:xfrm>
          <a:prstGeom prst="rect">
            <a:avLst/>
          </a:prstGeom>
          <a:gradFill>
            <a:gsLst>
              <a:gs pos="1268">
                <a:srgbClr val="D73832"/>
              </a:gs>
              <a:gs pos="100000">
                <a:srgbClr val="FF9068"/>
              </a:gs>
            </a:gsLst>
          </a:gradFill>
          <a:ln w="12700">
            <a:miter lim="400000"/>
          </a:ln>
        </p:spPr>
        <p:txBody>
          <a:bodyPr lIns="0" tIns="0" rIns="0" bIns="0" anchor="ctr"/>
          <a:lstStyle/>
          <a:p>
            <a:endParaRPr/>
          </a:p>
        </p:txBody>
      </p:sp>
      <p:sp>
        <p:nvSpPr>
          <p:cNvPr id="38" name="Image"/>
          <p:cNvSpPr>
            <a:spLocks noGrp="1"/>
          </p:cNvSpPr>
          <p:nvPr>
            <p:ph type="pic" sz="half" idx="14"/>
          </p:nvPr>
        </p:nvSpPr>
        <p:spPr>
          <a:xfrm>
            <a:off x="6429" y="5261105"/>
            <a:ext cx="12890502" cy="8073540"/>
          </a:xfrm>
          <a:prstGeom prst="rect">
            <a:avLst/>
          </a:prstGeom>
        </p:spPr>
        <p:txBody>
          <a:bodyPr lIns="91439" tIns="45719" rIns="91439" bIns="45719"/>
          <a:lstStyle/>
          <a:p>
            <a:endParaRPr/>
          </a:p>
        </p:txBody>
      </p:sp>
      <p:sp>
        <p:nvSpPr>
          <p:cNvPr id="39" name="pexels-photo-2-small.jpg"/>
          <p:cNvSpPr>
            <a:spLocks noGrp="1"/>
          </p:cNvSpPr>
          <p:nvPr>
            <p:ph type="pic" sz="half" idx="15"/>
          </p:nvPr>
        </p:nvSpPr>
        <p:spPr>
          <a:xfrm rot="21600000">
            <a:off x="-7528" y="5226102"/>
            <a:ext cx="12286574" cy="6999834"/>
          </a:xfrm>
          <a:prstGeom prst="rect">
            <a:avLst/>
          </a:prstGeom>
        </p:spPr>
        <p:txBody>
          <a:bodyPr lIns="91439" tIns="45719" rIns="91439" bIns="45719"/>
          <a:lstStyle/>
          <a:p>
            <a:endParaRPr/>
          </a:p>
        </p:txBody>
      </p:sp>
      <p:sp>
        <p:nvSpPr>
          <p:cNvPr id="40" name="Callout"/>
          <p:cNvSpPr>
            <a:spLocks noGrp="1"/>
          </p:cNvSpPr>
          <p:nvPr>
            <p:ph type="body" sz="quarter" idx="16"/>
          </p:nvPr>
        </p:nvSpPr>
        <p:spPr>
          <a:xfrm rot="5400000" flipH="1">
            <a:off x="7297688" y="4197740"/>
            <a:ext cx="1267620" cy="4348957"/>
          </a:xfrm>
          <a:custGeom>
            <a:avLst/>
            <a:gdLst/>
            <a:ahLst/>
            <a:cxnLst>
              <a:cxn ang="0">
                <a:pos x="wd2" y="hd2"/>
              </a:cxn>
              <a:cxn ang="5400000">
                <a:pos x="wd2" y="hd2"/>
              </a:cxn>
              <a:cxn ang="10800000">
                <a:pos x="wd2" y="hd2"/>
              </a:cxn>
              <a:cxn ang="16200000">
                <a:pos x="wd2" y="hd2"/>
              </a:cxn>
            </a:cxnLst>
            <a:rect l="0" t="0" r="r" b="b"/>
            <a:pathLst>
              <a:path w="21600" h="21600" extrusionOk="0">
                <a:moveTo>
                  <a:pt x="6654" y="0"/>
                </a:moveTo>
                <a:lnTo>
                  <a:pt x="6654" y="2154"/>
                </a:lnTo>
                <a:lnTo>
                  <a:pt x="0" y="3116"/>
                </a:lnTo>
                <a:lnTo>
                  <a:pt x="6654" y="4078"/>
                </a:lnTo>
                <a:lnTo>
                  <a:pt x="6654" y="21600"/>
                </a:lnTo>
                <a:lnTo>
                  <a:pt x="21600" y="21600"/>
                </a:lnTo>
                <a:lnTo>
                  <a:pt x="21600" y="0"/>
                </a:lnTo>
                <a:lnTo>
                  <a:pt x="6654" y="0"/>
                </a:lnTo>
                <a:close/>
              </a:path>
            </a:pathLst>
          </a:custGeom>
          <a:gradFill>
            <a:gsLst>
              <a:gs pos="1268">
                <a:srgbClr val="FD746D"/>
              </a:gs>
              <a:gs pos="73">
                <a:srgbClr val="D73832"/>
              </a:gs>
              <a:gs pos="8511">
                <a:srgbClr val="E7534A"/>
              </a:gs>
              <a:gs pos="17158">
                <a:srgbClr val="D73832"/>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41" name="Text"/>
          <p:cNvSpPr txBox="1">
            <a:spLocks noGrp="1"/>
          </p:cNvSpPr>
          <p:nvPr>
            <p:ph type="body" sz="quarter" idx="17"/>
          </p:nvPr>
        </p:nvSpPr>
        <p:spPr>
          <a:xfrm>
            <a:off x="5915675" y="5927491"/>
            <a:ext cx="4031845"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42"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Master Slide 3">
    <p:spTree>
      <p:nvGrpSpPr>
        <p:cNvPr id="1" name=""/>
        <p:cNvGrpSpPr/>
        <p:nvPr/>
      </p:nvGrpSpPr>
      <p:grpSpPr>
        <a:xfrm>
          <a:off x="0" y="0"/>
          <a:ext cx="0" cy="0"/>
          <a:chOff x="0" y="0"/>
          <a:chExt cx="0" cy="0"/>
        </a:xfrm>
      </p:grpSpPr>
      <p:sp>
        <p:nvSpPr>
          <p:cNvPr id="49" name="Circle"/>
          <p:cNvSpPr>
            <a:spLocks noGrp="1"/>
          </p:cNvSpPr>
          <p:nvPr>
            <p:ph type="body" sz="quarter" idx="13"/>
          </p:nvPr>
        </p:nvSpPr>
        <p:spPr>
          <a:xfrm>
            <a:off x="17993173" y="6154166"/>
            <a:ext cx="3857670" cy="3857671"/>
          </a:xfrm>
          <a:prstGeom prst="ellipse">
            <a:avLst/>
          </a:prstGeom>
          <a:solidFill>
            <a:srgbClr val="DCDCDB"/>
          </a:solidFill>
        </p:spPr>
        <p:txBody>
          <a:bodyPr anchor="ctr"/>
          <a:lstStyle/>
          <a:p>
            <a:pPr algn="ctr">
              <a:defRPr sz="5800">
                <a:latin typeface="Gill Sans"/>
                <a:ea typeface="Gill Sans"/>
                <a:cs typeface="Gill Sans"/>
                <a:sym typeface="Gill Sans"/>
              </a:defRPr>
            </a:pPr>
            <a:endParaRPr/>
          </a:p>
        </p:txBody>
      </p:sp>
      <p:sp>
        <p:nvSpPr>
          <p:cNvPr id="50" name="Shape"/>
          <p:cNvSpPr>
            <a:spLocks noGrp="1"/>
          </p:cNvSpPr>
          <p:nvPr>
            <p:ph type="body" sz="quarter" idx="14"/>
          </p:nvPr>
        </p:nvSpPr>
        <p:spPr>
          <a:xfrm>
            <a:off x="18002856" y="6154030"/>
            <a:ext cx="1921670" cy="3292864"/>
          </a:xfrm>
          <a:custGeom>
            <a:avLst/>
            <a:gdLst/>
            <a:ahLst/>
            <a:cxnLst>
              <a:cxn ang="0">
                <a:pos x="wd2" y="hd2"/>
              </a:cxn>
              <a:cxn ang="5400000">
                <a:pos x="wd2" y="hd2"/>
              </a:cxn>
              <a:cxn ang="10800000">
                <a:pos x="wd2" y="hd2"/>
              </a:cxn>
              <a:cxn ang="16200000">
                <a:pos x="wd2" y="hd2"/>
              </a:cxn>
            </a:cxnLst>
            <a:rect l="0" t="0" r="r" b="b"/>
            <a:pathLst>
              <a:path w="19686" h="21562" extrusionOk="0">
                <a:moveTo>
                  <a:pt x="19686" y="13336"/>
                </a:moveTo>
                <a:lnTo>
                  <a:pt x="5689" y="21562"/>
                </a:lnTo>
                <a:cubicBezTo>
                  <a:pt x="-1877" y="16614"/>
                  <a:pt x="-1914" y="8697"/>
                  <a:pt x="5689" y="3701"/>
                </a:cubicBezTo>
                <a:cubicBezTo>
                  <a:pt x="9447" y="1230"/>
                  <a:pt x="14528" y="-38"/>
                  <a:pt x="19660" y="1"/>
                </a:cubicBezTo>
                <a:lnTo>
                  <a:pt x="19686" y="13336"/>
                </a:lnTo>
                <a:close/>
              </a:path>
            </a:pathLst>
          </a:custGeom>
          <a:solidFill>
            <a:srgbClr val="FD746D"/>
          </a:solidFill>
        </p:spPr>
        <p:txBody>
          <a:bodyPr anchor="ctr"/>
          <a:lstStyle/>
          <a:p>
            <a:pPr algn="ctr">
              <a:defRPr sz="5800">
                <a:latin typeface="Gill Sans"/>
                <a:ea typeface="Gill Sans"/>
                <a:cs typeface="Gill Sans"/>
                <a:sym typeface="Gill Sans"/>
              </a:defRPr>
            </a:pPr>
            <a:endParaRPr/>
          </a:p>
        </p:txBody>
      </p:sp>
      <p:sp>
        <p:nvSpPr>
          <p:cNvPr id="51" name="Shape"/>
          <p:cNvSpPr/>
          <p:nvPr/>
        </p:nvSpPr>
        <p:spPr>
          <a:xfrm>
            <a:off x="18558115" y="8074202"/>
            <a:ext cx="2727785" cy="1924430"/>
          </a:xfrm>
          <a:custGeom>
            <a:avLst/>
            <a:gdLst/>
            <a:ahLst/>
            <a:cxnLst>
              <a:cxn ang="0">
                <a:pos x="wd2" y="hd2"/>
              </a:cxn>
              <a:cxn ang="5400000">
                <a:pos x="wd2" y="hd2"/>
              </a:cxn>
              <a:cxn ang="10800000">
                <a:pos x="wd2" y="hd2"/>
              </a:cxn>
              <a:cxn ang="16200000">
                <a:pos x="wd2" y="hd2"/>
              </a:cxn>
            </a:cxnLst>
            <a:rect l="0" t="0" r="r" b="b"/>
            <a:pathLst>
              <a:path w="21600" h="21600" extrusionOk="0">
                <a:moveTo>
                  <a:pt x="21600" y="15271"/>
                </a:moveTo>
                <a:cubicBezTo>
                  <a:pt x="18733" y="19324"/>
                  <a:pt x="14849" y="21600"/>
                  <a:pt x="10800" y="21600"/>
                </a:cubicBezTo>
                <a:cubicBezTo>
                  <a:pt x="6751" y="21600"/>
                  <a:pt x="2867" y="19324"/>
                  <a:pt x="0" y="15271"/>
                </a:cubicBezTo>
                <a:lnTo>
                  <a:pt x="10616" y="0"/>
                </a:lnTo>
                <a:lnTo>
                  <a:pt x="21600" y="15271"/>
                </a:lnTo>
                <a:close/>
              </a:path>
            </a:pathLst>
          </a:custGeom>
          <a:solidFill>
            <a:srgbClr val="3F4562"/>
          </a:solidFill>
          <a:ln w="12700">
            <a:miter lim="400000"/>
          </a:ln>
        </p:spPr>
        <p:txBody>
          <a:bodyPr lIns="0" tIns="0" rIns="0" bIns="0" anchor="ctr"/>
          <a:lstStyle/>
          <a:p>
            <a:endParaRPr/>
          </a:p>
        </p:txBody>
      </p:sp>
      <p:sp>
        <p:nvSpPr>
          <p:cNvPr id="52" name="Circle"/>
          <p:cNvSpPr>
            <a:spLocks noGrp="1"/>
          </p:cNvSpPr>
          <p:nvPr>
            <p:ph type="body" sz="quarter" idx="15"/>
          </p:nvPr>
        </p:nvSpPr>
        <p:spPr>
          <a:xfrm>
            <a:off x="18067639" y="6219475"/>
            <a:ext cx="3708738" cy="3708738"/>
          </a:xfrm>
          <a:prstGeom prst="ellipse">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53" name="Circle"/>
          <p:cNvSpPr>
            <a:spLocks noGrp="1"/>
          </p:cNvSpPr>
          <p:nvPr>
            <p:ph type="body" sz="quarter" idx="16"/>
          </p:nvPr>
        </p:nvSpPr>
        <p:spPr>
          <a:xfrm>
            <a:off x="17993173" y="1840419"/>
            <a:ext cx="3857670" cy="3857670"/>
          </a:xfrm>
          <a:prstGeom prst="ellipse">
            <a:avLst/>
          </a:prstGeom>
          <a:solidFill>
            <a:srgbClr val="DCDCDB"/>
          </a:solidFill>
        </p:spPr>
        <p:txBody>
          <a:bodyPr anchor="ctr"/>
          <a:lstStyle/>
          <a:p>
            <a:pPr algn="ctr">
              <a:defRPr sz="5800">
                <a:latin typeface="Gill Sans"/>
                <a:ea typeface="Gill Sans"/>
                <a:cs typeface="Gill Sans"/>
                <a:sym typeface="Gill Sans"/>
              </a:defRPr>
            </a:pPr>
            <a:endParaRPr/>
          </a:p>
        </p:txBody>
      </p:sp>
      <p:sp>
        <p:nvSpPr>
          <p:cNvPr id="54" name="Shape"/>
          <p:cNvSpPr>
            <a:spLocks noGrp="1"/>
          </p:cNvSpPr>
          <p:nvPr>
            <p:ph type="body" sz="quarter" idx="17"/>
          </p:nvPr>
        </p:nvSpPr>
        <p:spPr>
          <a:xfrm>
            <a:off x="17999715" y="1840101"/>
            <a:ext cx="3844612" cy="3859909"/>
          </a:xfrm>
          <a:custGeom>
            <a:avLst/>
            <a:gdLst/>
            <a:ahLst/>
            <a:cxnLst>
              <a:cxn ang="0">
                <a:pos x="wd2" y="hd2"/>
              </a:cxn>
              <a:cxn ang="5400000">
                <a:pos x="wd2" y="hd2"/>
              </a:cxn>
              <a:cxn ang="10800000">
                <a:pos x="wd2" y="hd2"/>
              </a:cxn>
              <a:cxn ang="16200000">
                <a:pos x="wd2" y="hd2"/>
              </a:cxn>
            </a:cxnLst>
            <a:rect l="0" t="0" r="r" b="b"/>
            <a:pathLst>
              <a:path w="20601" h="21498" extrusionOk="0">
                <a:moveTo>
                  <a:pt x="10314" y="11344"/>
                </a:moveTo>
                <a:lnTo>
                  <a:pt x="20601" y="11413"/>
                </a:lnTo>
                <a:cubicBezTo>
                  <a:pt x="20456" y="13941"/>
                  <a:pt x="19445" y="16415"/>
                  <a:pt x="17609" y="18341"/>
                </a:cubicBezTo>
                <a:cubicBezTo>
                  <a:pt x="15598" y="20450"/>
                  <a:pt x="12956" y="21538"/>
                  <a:pt x="10300" y="21496"/>
                </a:cubicBezTo>
                <a:cubicBezTo>
                  <a:pt x="7646" y="21550"/>
                  <a:pt x="4998" y="20463"/>
                  <a:pt x="2992" y="18341"/>
                </a:cubicBezTo>
                <a:cubicBezTo>
                  <a:pt x="-996" y="14122"/>
                  <a:pt x="-999" y="7361"/>
                  <a:pt x="2992" y="3148"/>
                </a:cubicBezTo>
                <a:cubicBezTo>
                  <a:pt x="4999" y="1030"/>
                  <a:pt x="7647" y="-50"/>
                  <a:pt x="10300" y="2"/>
                </a:cubicBezTo>
                <a:lnTo>
                  <a:pt x="10314" y="11344"/>
                </a:lnTo>
                <a:close/>
              </a:path>
            </a:pathLst>
          </a:custGeom>
          <a:solidFill>
            <a:srgbClr val="FD746D"/>
          </a:solidFill>
        </p:spPr>
        <p:txBody>
          <a:bodyPr anchor="ctr"/>
          <a:lstStyle/>
          <a:p>
            <a:pPr algn="ctr">
              <a:defRPr sz="5800">
                <a:latin typeface="Gill Sans"/>
                <a:ea typeface="Gill Sans"/>
                <a:cs typeface="Gill Sans"/>
                <a:sym typeface="Gill Sans"/>
              </a:defRPr>
            </a:pPr>
            <a:endParaRPr/>
          </a:p>
        </p:txBody>
      </p:sp>
      <p:sp>
        <p:nvSpPr>
          <p:cNvPr id="55" name="Circle"/>
          <p:cNvSpPr>
            <a:spLocks noGrp="1"/>
          </p:cNvSpPr>
          <p:nvPr>
            <p:ph type="body" sz="quarter" idx="18"/>
          </p:nvPr>
        </p:nvSpPr>
        <p:spPr>
          <a:xfrm>
            <a:off x="18067639" y="1914885"/>
            <a:ext cx="3708738" cy="3708738"/>
          </a:xfrm>
          <a:prstGeom prst="ellipse">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56" name="Rectangle"/>
          <p:cNvSpPr>
            <a:spLocks noGrp="1"/>
          </p:cNvSpPr>
          <p:nvPr>
            <p:ph type="body" sz="quarter" idx="19"/>
          </p:nvPr>
        </p:nvSpPr>
        <p:spPr>
          <a:xfrm>
            <a:off x="2546855" y="1295047"/>
            <a:ext cx="1785939" cy="88740"/>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57" name="Title Text"/>
          <p:cNvSpPr txBox="1">
            <a:spLocks noGrp="1"/>
          </p:cNvSpPr>
          <p:nvPr>
            <p:ph type="title"/>
          </p:nvPr>
        </p:nvSpPr>
        <p:spPr>
          <a:xfrm>
            <a:off x="2537925" y="1696884"/>
            <a:ext cx="11449982" cy="1810076"/>
          </a:xfrm>
          <a:prstGeom prst="rect">
            <a:avLst/>
          </a:prstGeom>
        </p:spPr>
        <p:txBody>
          <a:bodyPr/>
          <a:lstStyle>
            <a:lvl1pPr>
              <a:defRPr sz="5800"/>
            </a:lvl1pPr>
          </a:lstStyle>
          <a:p>
            <a:r>
              <a:t>Title Text</a:t>
            </a:r>
          </a:p>
        </p:txBody>
      </p:sp>
      <p:sp>
        <p:nvSpPr>
          <p:cNvPr id="58" name="Body Level One…"/>
          <p:cNvSpPr txBox="1">
            <a:spLocks noGrp="1"/>
          </p:cNvSpPr>
          <p:nvPr>
            <p:ph type="body" sz="half" idx="1"/>
          </p:nvPr>
        </p:nvSpPr>
        <p:spPr>
          <a:xfrm>
            <a:off x="2537925" y="4536524"/>
            <a:ext cx="11449982" cy="6114116"/>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59" name="Rectangle"/>
          <p:cNvSpPr/>
          <p:nvPr/>
        </p:nvSpPr>
        <p:spPr>
          <a:xfrm>
            <a:off x="6349" y="13542427"/>
            <a:ext cx="24371301" cy="178595"/>
          </a:xfrm>
          <a:prstGeom prst="rect">
            <a:avLst/>
          </a:prstGeom>
          <a:gradFill>
            <a:gsLst>
              <a:gs pos="0">
                <a:srgbClr val="FD746D"/>
              </a:gs>
              <a:gs pos="100000">
                <a:srgbClr val="FF9068"/>
              </a:gs>
            </a:gsLst>
          </a:gradFill>
          <a:ln w="12700">
            <a:miter lim="400000"/>
          </a:ln>
        </p:spPr>
        <p:txBody>
          <a:bodyPr lIns="0" tIns="0" rIns="0" bIns="0" anchor="ctr"/>
          <a:lstStyle/>
          <a:p>
            <a:endParaRPr/>
          </a:p>
        </p:txBody>
      </p:sp>
      <p:sp>
        <p:nvSpPr>
          <p:cNvPr id="60" name="Text"/>
          <p:cNvSpPr txBox="1">
            <a:spLocks noGrp="1"/>
          </p:cNvSpPr>
          <p:nvPr>
            <p:ph type="body" sz="quarter" idx="20"/>
          </p:nvPr>
        </p:nvSpPr>
        <p:spPr>
          <a:xfrm>
            <a:off x="19199696" y="2941145"/>
            <a:ext cx="1444626" cy="1146176"/>
          </a:xfrm>
          <a:prstGeom prst="rect">
            <a:avLst/>
          </a:prstGeom>
        </p:spPr>
        <p:txBody>
          <a:bodyPr wrap="none" lIns="71437" tIns="71437" rIns="71437" bIns="71437" anchor="ctr">
            <a:spAutoFit/>
          </a:bodyPr>
          <a:lstStyle/>
          <a:p>
            <a:pPr algn="ctr">
              <a:defRPr sz="5800"/>
            </a:pPr>
            <a:endParaRPr/>
          </a:p>
        </p:txBody>
      </p:sp>
      <p:sp>
        <p:nvSpPr>
          <p:cNvPr id="61" name="Text"/>
          <p:cNvSpPr txBox="1">
            <a:spLocks noGrp="1"/>
          </p:cNvSpPr>
          <p:nvPr>
            <p:ph type="body" sz="quarter" idx="21"/>
          </p:nvPr>
        </p:nvSpPr>
        <p:spPr>
          <a:xfrm>
            <a:off x="18686153" y="4377436"/>
            <a:ext cx="2471711" cy="523876"/>
          </a:xfrm>
          <a:prstGeom prst="rect">
            <a:avLst/>
          </a:prstGeom>
        </p:spPr>
        <p:txBody>
          <a:bodyPr lIns="71437" tIns="71437" rIns="71437" bIns="71437" anchor="ctr">
            <a:spAutoFit/>
          </a:bodyPr>
          <a:lstStyle/>
          <a:p>
            <a:pPr algn="ctr">
              <a:defRPr sz="2200"/>
            </a:pPr>
            <a:endParaRPr/>
          </a:p>
        </p:txBody>
      </p:sp>
      <p:sp>
        <p:nvSpPr>
          <p:cNvPr id="62" name="Text"/>
          <p:cNvSpPr txBox="1">
            <a:spLocks noGrp="1"/>
          </p:cNvSpPr>
          <p:nvPr>
            <p:ph type="body" sz="quarter" idx="22"/>
          </p:nvPr>
        </p:nvSpPr>
        <p:spPr>
          <a:xfrm>
            <a:off x="19199696" y="7252725"/>
            <a:ext cx="1444626" cy="1146176"/>
          </a:xfrm>
          <a:prstGeom prst="rect">
            <a:avLst/>
          </a:prstGeom>
        </p:spPr>
        <p:txBody>
          <a:bodyPr wrap="none" lIns="71437" tIns="71437" rIns="71437" bIns="71437" anchor="ctr">
            <a:spAutoFit/>
          </a:bodyPr>
          <a:lstStyle/>
          <a:p>
            <a:pPr algn="ctr">
              <a:defRPr sz="5800"/>
            </a:pPr>
            <a:endParaRPr/>
          </a:p>
        </p:txBody>
      </p:sp>
      <p:sp>
        <p:nvSpPr>
          <p:cNvPr id="63" name="Text"/>
          <p:cNvSpPr txBox="1">
            <a:spLocks noGrp="1"/>
          </p:cNvSpPr>
          <p:nvPr>
            <p:ph type="body" sz="quarter" idx="23"/>
          </p:nvPr>
        </p:nvSpPr>
        <p:spPr>
          <a:xfrm>
            <a:off x="18686153" y="8689017"/>
            <a:ext cx="2471711" cy="523876"/>
          </a:xfrm>
          <a:prstGeom prst="rect">
            <a:avLst/>
          </a:prstGeom>
        </p:spPr>
        <p:txBody>
          <a:bodyPr lIns="71437" tIns="71437" rIns="71437" bIns="71437" anchor="ctr">
            <a:spAutoFit/>
          </a:bodyPr>
          <a:lstStyle/>
          <a:p>
            <a:pPr algn="ctr">
              <a:defRPr sz="2200"/>
            </a:pPr>
            <a:endParaRPr/>
          </a:p>
        </p:txBody>
      </p:sp>
      <p:sp>
        <p:nvSpPr>
          <p:cNvPr id="64" name="Circle"/>
          <p:cNvSpPr/>
          <p:nvPr/>
        </p:nvSpPr>
        <p:spPr>
          <a:xfrm>
            <a:off x="18567364" y="11499031"/>
            <a:ext cx="267961" cy="267961"/>
          </a:xfrm>
          <a:prstGeom prst="ellipse">
            <a:avLst/>
          </a:prstGeom>
          <a:solidFill>
            <a:srgbClr val="FD746D"/>
          </a:solidFill>
          <a:ln w="12700">
            <a:miter lim="400000"/>
          </a:ln>
        </p:spPr>
        <p:txBody>
          <a:bodyPr lIns="0" tIns="0" rIns="0" bIns="0" anchor="ctr"/>
          <a:lstStyle/>
          <a:p>
            <a:endParaRPr/>
          </a:p>
        </p:txBody>
      </p:sp>
      <p:sp>
        <p:nvSpPr>
          <p:cNvPr id="65" name="Circle"/>
          <p:cNvSpPr/>
          <p:nvPr/>
        </p:nvSpPr>
        <p:spPr>
          <a:xfrm>
            <a:off x="18567364" y="10815763"/>
            <a:ext cx="267961" cy="267962"/>
          </a:xfrm>
          <a:prstGeom prst="ellipse">
            <a:avLst/>
          </a:prstGeom>
          <a:solidFill>
            <a:srgbClr val="3F4562"/>
          </a:solidFill>
          <a:ln w="12700">
            <a:miter lim="400000"/>
          </a:ln>
        </p:spPr>
        <p:txBody>
          <a:bodyPr lIns="0" tIns="0" rIns="0" bIns="0" anchor="ctr"/>
          <a:lstStyle/>
          <a:p>
            <a:endParaRPr/>
          </a:p>
        </p:txBody>
      </p:sp>
      <p:sp>
        <p:nvSpPr>
          <p:cNvPr id="66" name="Text"/>
          <p:cNvSpPr txBox="1">
            <a:spLocks noGrp="1"/>
          </p:cNvSpPr>
          <p:nvPr>
            <p:ph type="body" sz="quarter" idx="24"/>
          </p:nvPr>
        </p:nvSpPr>
        <p:spPr>
          <a:xfrm>
            <a:off x="18804942" y="11390124"/>
            <a:ext cx="2471710" cy="485776"/>
          </a:xfrm>
          <a:prstGeom prst="rect">
            <a:avLst/>
          </a:prstGeom>
        </p:spPr>
        <p:txBody>
          <a:bodyPr lIns="71437" tIns="71437" rIns="71437" bIns="71437" anchor="ctr">
            <a:spAutoFit/>
          </a:bodyPr>
          <a:lstStyle/>
          <a:p>
            <a:pPr algn="ctr">
              <a:defRPr sz="2000"/>
            </a:pPr>
            <a:endParaRPr/>
          </a:p>
        </p:txBody>
      </p:sp>
      <p:sp>
        <p:nvSpPr>
          <p:cNvPr id="67" name="Text"/>
          <p:cNvSpPr txBox="1">
            <a:spLocks noGrp="1"/>
          </p:cNvSpPr>
          <p:nvPr>
            <p:ph type="body" sz="quarter" idx="25"/>
          </p:nvPr>
        </p:nvSpPr>
        <p:spPr>
          <a:xfrm>
            <a:off x="18804942" y="10706856"/>
            <a:ext cx="2471710" cy="485776"/>
          </a:xfrm>
          <a:prstGeom prst="rect">
            <a:avLst/>
          </a:prstGeom>
        </p:spPr>
        <p:txBody>
          <a:bodyPr lIns="71437" tIns="71437" rIns="71437" bIns="71437" anchor="ctr">
            <a:spAutoFit/>
          </a:bodyPr>
          <a:lstStyle/>
          <a:p>
            <a:pPr algn="ctr">
              <a:defRPr sz="2000"/>
            </a:pPr>
            <a:endParaRPr/>
          </a:p>
        </p:txBody>
      </p:sp>
      <p:sp>
        <p:nvSpPr>
          <p:cNvPr id="68"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Master Slide 4">
    <p:spTree>
      <p:nvGrpSpPr>
        <p:cNvPr id="1" name=""/>
        <p:cNvGrpSpPr/>
        <p:nvPr/>
      </p:nvGrpSpPr>
      <p:grpSpPr>
        <a:xfrm>
          <a:off x="0" y="0"/>
          <a:ext cx="0" cy="0"/>
          <a:chOff x="0" y="0"/>
          <a:chExt cx="0" cy="0"/>
        </a:xfrm>
      </p:grpSpPr>
      <p:sp>
        <p:nvSpPr>
          <p:cNvPr id="75" name="Rectangle"/>
          <p:cNvSpPr>
            <a:spLocks noGrp="1"/>
          </p:cNvSpPr>
          <p:nvPr>
            <p:ph type="body" sz="quarter" idx="13"/>
          </p:nvPr>
        </p:nvSpPr>
        <p:spPr>
          <a:xfrm>
            <a:off x="2546855" y="1265420"/>
            <a:ext cx="1785939" cy="88740"/>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76" name="Title Text"/>
          <p:cNvSpPr txBox="1">
            <a:spLocks noGrp="1"/>
          </p:cNvSpPr>
          <p:nvPr>
            <p:ph type="title"/>
          </p:nvPr>
        </p:nvSpPr>
        <p:spPr>
          <a:xfrm>
            <a:off x="2537925" y="1667256"/>
            <a:ext cx="8947548" cy="1810076"/>
          </a:xfrm>
          <a:prstGeom prst="rect">
            <a:avLst/>
          </a:prstGeom>
        </p:spPr>
        <p:txBody>
          <a:bodyPr/>
          <a:lstStyle>
            <a:lvl1pPr>
              <a:defRPr sz="5800"/>
            </a:lvl1pPr>
          </a:lstStyle>
          <a:p>
            <a:r>
              <a:t>Title Text</a:t>
            </a:r>
          </a:p>
        </p:txBody>
      </p:sp>
      <p:sp>
        <p:nvSpPr>
          <p:cNvPr id="77" name="Rectangle"/>
          <p:cNvSpPr>
            <a:spLocks noGrp="1"/>
          </p:cNvSpPr>
          <p:nvPr>
            <p:ph type="body" sz="quarter" idx="14"/>
          </p:nvPr>
        </p:nvSpPr>
        <p:spPr>
          <a:xfrm>
            <a:off x="3770" y="13546335"/>
            <a:ext cx="24371301" cy="178595"/>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78" name="Rectangle"/>
          <p:cNvSpPr>
            <a:spLocks noGrp="1"/>
          </p:cNvSpPr>
          <p:nvPr>
            <p:ph type="body" idx="15"/>
          </p:nvPr>
        </p:nvSpPr>
        <p:spPr>
          <a:xfrm>
            <a:off x="0" y="4325177"/>
            <a:ext cx="24384000" cy="6637271"/>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79" name="Circle"/>
          <p:cNvSpPr>
            <a:spLocks noGrp="1"/>
          </p:cNvSpPr>
          <p:nvPr>
            <p:ph type="body" sz="quarter" idx="16"/>
          </p:nvPr>
        </p:nvSpPr>
        <p:spPr>
          <a:xfrm>
            <a:off x="12647717" y="5911383"/>
            <a:ext cx="267962" cy="267961"/>
          </a:xfrm>
          <a:prstGeom prst="ellipse">
            <a:avLst/>
          </a:prstGeom>
          <a:solidFill>
            <a:srgbClr val="FFFFFF"/>
          </a:solidFill>
        </p:spPr>
        <p:txBody>
          <a:bodyPr anchor="ctr"/>
          <a:lstStyle/>
          <a:p>
            <a:pPr algn="ctr">
              <a:defRPr sz="5800">
                <a:solidFill>
                  <a:srgbClr val="FFFFFF"/>
                </a:solidFill>
                <a:latin typeface="Gill Sans"/>
                <a:ea typeface="Gill Sans"/>
                <a:cs typeface="Gill Sans"/>
                <a:sym typeface="Gill Sans"/>
              </a:defRPr>
            </a:pPr>
            <a:endParaRPr/>
          </a:p>
        </p:txBody>
      </p:sp>
      <p:sp>
        <p:nvSpPr>
          <p:cNvPr id="80" name="Circle"/>
          <p:cNvSpPr>
            <a:spLocks noGrp="1"/>
          </p:cNvSpPr>
          <p:nvPr>
            <p:ph type="body" sz="quarter" idx="17"/>
          </p:nvPr>
        </p:nvSpPr>
        <p:spPr>
          <a:xfrm>
            <a:off x="12683436" y="7215117"/>
            <a:ext cx="267961" cy="267962"/>
          </a:xfrm>
          <a:prstGeom prst="ellipse">
            <a:avLst/>
          </a:prstGeom>
          <a:solidFill>
            <a:srgbClr val="FF9068"/>
          </a:solidFill>
        </p:spPr>
        <p:txBody>
          <a:bodyPr anchor="ctr"/>
          <a:lstStyle/>
          <a:p>
            <a:pPr algn="ctr">
              <a:defRPr sz="5800">
                <a:solidFill>
                  <a:srgbClr val="FF9068"/>
                </a:solidFill>
                <a:latin typeface="Gill Sans"/>
                <a:ea typeface="Gill Sans"/>
                <a:cs typeface="Gill Sans"/>
                <a:sym typeface="Gill Sans"/>
              </a:defRPr>
            </a:pPr>
            <a:endParaRPr/>
          </a:p>
        </p:txBody>
      </p:sp>
      <p:sp>
        <p:nvSpPr>
          <p:cNvPr id="81" name="Circle"/>
          <p:cNvSpPr>
            <a:spLocks noGrp="1"/>
          </p:cNvSpPr>
          <p:nvPr>
            <p:ph type="body" sz="quarter" idx="18"/>
          </p:nvPr>
        </p:nvSpPr>
        <p:spPr>
          <a:xfrm>
            <a:off x="12683436" y="8643867"/>
            <a:ext cx="267961" cy="267962"/>
          </a:xfrm>
          <a:prstGeom prst="ellipse">
            <a:avLst/>
          </a:prstGeom>
          <a:solidFill>
            <a:srgbClr val="3F4562"/>
          </a:solidFill>
        </p:spPr>
        <p:txBody>
          <a:bodyPr anchor="ctr"/>
          <a:lstStyle/>
          <a:p>
            <a:pPr algn="ctr">
              <a:defRPr sz="5800">
                <a:latin typeface="Gill Sans"/>
                <a:ea typeface="Gill Sans"/>
                <a:cs typeface="Gill Sans"/>
                <a:sym typeface="Gill Sans"/>
              </a:defRPr>
            </a:pPr>
            <a:endParaRPr/>
          </a:p>
        </p:txBody>
      </p:sp>
      <p:sp>
        <p:nvSpPr>
          <p:cNvPr id="82" name="Body Level One…"/>
          <p:cNvSpPr txBox="1">
            <a:spLocks noGrp="1"/>
          </p:cNvSpPr>
          <p:nvPr>
            <p:ph type="body" sz="quarter" idx="19"/>
          </p:nvPr>
        </p:nvSpPr>
        <p:spPr>
          <a:xfrm>
            <a:off x="13212224" y="5823796"/>
            <a:ext cx="8420602" cy="116086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 name="Body Level One…"/>
          <p:cNvSpPr txBox="1">
            <a:spLocks noGrp="1"/>
          </p:cNvSpPr>
          <p:nvPr>
            <p:ph type="body" sz="quarter" idx="20"/>
          </p:nvPr>
        </p:nvSpPr>
        <p:spPr>
          <a:xfrm>
            <a:off x="13212224" y="7152679"/>
            <a:ext cx="8420602" cy="116086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4" name="Body Level One…"/>
          <p:cNvSpPr txBox="1">
            <a:spLocks noGrp="1"/>
          </p:cNvSpPr>
          <p:nvPr>
            <p:ph type="body" sz="quarter" idx="21"/>
          </p:nvPr>
        </p:nvSpPr>
        <p:spPr>
          <a:xfrm>
            <a:off x="13212224" y="8613282"/>
            <a:ext cx="8420602" cy="116086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 name="Shape"/>
          <p:cNvSpPr>
            <a:spLocks noGrp="1"/>
          </p:cNvSpPr>
          <p:nvPr>
            <p:ph type="body" sz="quarter" idx="22"/>
          </p:nvPr>
        </p:nvSpPr>
        <p:spPr>
          <a:xfrm>
            <a:off x="4054536" y="5163993"/>
            <a:ext cx="4965633" cy="4967501"/>
          </a:xfrm>
          <a:custGeom>
            <a:avLst/>
            <a:gdLst/>
            <a:ahLst/>
            <a:cxnLst>
              <a:cxn ang="0">
                <a:pos x="wd2" y="hd2"/>
              </a:cxn>
              <a:cxn ang="5400000">
                <a:pos x="wd2" y="hd2"/>
              </a:cxn>
              <a:cxn ang="10800000">
                <a:pos x="wd2" y="hd2"/>
              </a:cxn>
              <a:cxn ang="16200000">
                <a:pos x="wd2" y="hd2"/>
              </a:cxn>
            </a:cxnLst>
            <a:rect l="0" t="0" r="r" b="b"/>
            <a:pathLst>
              <a:path w="19658" h="19667" extrusionOk="0">
                <a:moveTo>
                  <a:pt x="16785" y="2876"/>
                </a:moveTo>
                <a:cubicBezTo>
                  <a:pt x="20617" y="6710"/>
                  <a:pt x="20613" y="12925"/>
                  <a:pt x="16785" y="16768"/>
                </a:cubicBezTo>
                <a:cubicBezTo>
                  <a:pt x="12979" y="20589"/>
                  <a:pt x="6808" y="20640"/>
                  <a:pt x="2940" y="16882"/>
                </a:cubicBezTo>
                <a:cubicBezTo>
                  <a:pt x="-963" y="13036"/>
                  <a:pt x="-983" y="6746"/>
                  <a:pt x="2895" y="2876"/>
                </a:cubicBezTo>
                <a:cubicBezTo>
                  <a:pt x="6734" y="-957"/>
                  <a:pt x="12952" y="-960"/>
                  <a:pt x="16785" y="2876"/>
                </a:cubicBezTo>
                <a:close/>
              </a:path>
            </a:pathLst>
          </a:custGeom>
          <a:solidFill>
            <a:srgbClr val="DCDCDB"/>
          </a:solidFill>
        </p:spPr>
        <p:txBody>
          <a:bodyPr anchor="ctr"/>
          <a:lstStyle/>
          <a:p>
            <a:pPr algn="ctr">
              <a:defRPr sz="5800">
                <a:latin typeface="Gill Sans"/>
                <a:ea typeface="Gill Sans"/>
                <a:cs typeface="Gill Sans"/>
                <a:sym typeface="Gill Sans"/>
              </a:defRPr>
            </a:pPr>
            <a:endParaRPr/>
          </a:p>
        </p:txBody>
      </p:sp>
      <p:sp>
        <p:nvSpPr>
          <p:cNvPr id="86" name="Shape"/>
          <p:cNvSpPr>
            <a:spLocks noGrp="1"/>
          </p:cNvSpPr>
          <p:nvPr>
            <p:ph type="body" sz="quarter" idx="23"/>
          </p:nvPr>
        </p:nvSpPr>
        <p:spPr>
          <a:xfrm>
            <a:off x="4022457" y="5155828"/>
            <a:ext cx="2637556" cy="4461966"/>
          </a:xfrm>
          <a:custGeom>
            <a:avLst/>
            <a:gdLst/>
            <a:ahLst/>
            <a:cxnLst>
              <a:cxn ang="0">
                <a:pos x="wd2" y="hd2"/>
              </a:cxn>
              <a:cxn ang="5400000">
                <a:pos x="wd2" y="hd2"/>
              </a:cxn>
              <a:cxn ang="10800000">
                <a:pos x="wd2" y="hd2"/>
              </a:cxn>
              <a:cxn ang="16200000">
                <a:pos x="wd2" y="hd2"/>
              </a:cxn>
            </a:cxnLst>
            <a:rect l="0" t="0" r="r" b="b"/>
            <a:pathLst>
              <a:path w="21256" h="21442" extrusionOk="0">
                <a:moveTo>
                  <a:pt x="20111" y="12750"/>
                </a:moveTo>
                <a:lnTo>
                  <a:pt x="7942" y="21442"/>
                </a:lnTo>
                <a:cubicBezTo>
                  <a:pt x="3167" y="19351"/>
                  <a:pt x="457" y="16209"/>
                  <a:pt x="53" y="12939"/>
                </a:cubicBezTo>
                <a:cubicBezTo>
                  <a:pt x="-344" y="9729"/>
                  <a:pt x="1487" y="6446"/>
                  <a:pt x="5448" y="3872"/>
                </a:cubicBezTo>
                <a:cubicBezTo>
                  <a:pt x="9572" y="1194"/>
                  <a:pt x="15389" y="-158"/>
                  <a:pt x="21256" y="15"/>
                </a:cubicBezTo>
                <a:lnTo>
                  <a:pt x="20111" y="12750"/>
                </a:lnTo>
                <a:close/>
              </a:path>
            </a:pathLst>
          </a:custGeom>
          <a:solidFill>
            <a:srgbClr val="FF9068"/>
          </a:solidFill>
        </p:spPr>
        <p:txBody>
          <a:bodyPr anchor="ctr"/>
          <a:lstStyle/>
          <a:p>
            <a:pPr algn="ctr">
              <a:defRPr sz="5800">
                <a:latin typeface="Gill Sans"/>
                <a:ea typeface="Gill Sans"/>
                <a:cs typeface="Gill Sans"/>
                <a:sym typeface="Gill Sans"/>
              </a:defRPr>
            </a:pPr>
            <a:endParaRPr/>
          </a:p>
        </p:txBody>
      </p:sp>
      <p:sp>
        <p:nvSpPr>
          <p:cNvPr id="87" name="Shape"/>
          <p:cNvSpPr>
            <a:spLocks noGrp="1"/>
          </p:cNvSpPr>
          <p:nvPr>
            <p:ph type="body" sz="quarter" idx="24"/>
          </p:nvPr>
        </p:nvSpPr>
        <p:spPr>
          <a:xfrm>
            <a:off x="4558927" y="7234676"/>
            <a:ext cx="3943453" cy="2897122"/>
          </a:xfrm>
          <a:custGeom>
            <a:avLst/>
            <a:gdLst/>
            <a:ahLst/>
            <a:cxnLst>
              <a:cxn ang="0">
                <a:pos x="wd2" y="hd2"/>
              </a:cxn>
              <a:cxn ang="5400000">
                <a:pos x="wd2" y="hd2"/>
              </a:cxn>
              <a:cxn ang="10800000">
                <a:pos x="wd2" y="hd2"/>
              </a:cxn>
              <a:cxn ang="16200000">
                <a:pos x="wd2" y="hd2"/>
              </a:cxn>
            </a:cxnLst>
            <a:rect l="0" t="0" r="r" b="b"/>
            <a:pathLst>
              <a:path w="21600" h="21578" extrusionOk="0">
                <a:moveTo>
                  <a:pt x="21600" y="14554"/>
                </a:moveTo>
                <a:cubicBezTo>
                  <a:pt x="18985" y="18975"/>
                  <a:pt x="15043" y="21556"/>
                  <a:pt x="10870" y="21578"/>
                </a:cubicBezTo>
                <a:cubicBezTo>
                  <a:pt x="6643" y="21600"/>
                  <a:pt x="2640" y="18996"/>
                  <a:pt x="0" y="14506"/>
                </a:cubicBezTo>
                <a:lnTo>
                  <a:pt x="10687" y="0"/>
                </a:lnTo>
                <a:lnTo>
                  <a:pt x="21600" y="14554"/>
                </a:lnTo>
                <a:close/>
              </a:path>
            </a:pathLst>
          </a:custGeom>
          <a:solidFill>
            <a:srgbClr val="3F4562"/>
          </a:solidFill>
        </p:spPr>
        <p:txBody>
          <a:bodyPr anchor="ctr"/>
          <a:lstStyle/>
          <a:p>
            <a:pPr algn="ctr">
              <a:defRPr sz="5800">
                <a:latin typeface="Gill Sans"/>
                <a:ea typeface="Gill Sans"/>
                <a:cs typeface="Gill Sans"/>
                <a:sym typeface="Gill Sans"/>
              </a:defRPr>
            </a:pPr>
            <a:endParaRPr/>
          </a:p>
        </p:txBody>
      </p:sp>
      <p:sp>
        <p:nvSpPr>
          <p:cNvPr id="88" name="Circle"/>
          <p:cNvSpPr>
            <a:spLocks noGrp="1"/>
          </p:cNvSpPr>
          <p:nvPr>
            <p:ph type="body" sz="quarter" idx="25"/>
          </p:nvPr>
        </p:nvSpPr>
        <p:spPr>
          <a:xfrm>
            <a:off x="4122234" y="5227972"/>
            <a:ext cx="4834697" cy="4834697"/>
          </a:xfrm>
          <a:prstGeom prst="ellipse">
            <a:avLst/>
          </a:prstGeom>
          <a:solidFill>
            <a:srgbClr val="FC7A6C"/>
          </a:solidFill>
        </p:spPr>
        <p:txBody>
          <a:bodyPr anchor="ctr"/>
          <a:lstStyle/>
          <a:p>
            <a:pPr algn="ctr">
              <a:defRPr sz="5800">
                <a:latin typeface="Gill Sans"/>
                <a:ea typeface="Gill Sans"/>
                <a:cs typeface="Gill Sans"/>
                <a:sym typeface="Gill Sans"/>
              </a:defRPr>
            </a:pPr>
            <a:endParaRPr/>
          </a:p>
        </p:txBody>
      </p:sp>
      <p:sp>
        <p:nvSpPr>
          <p:cNvPr id="89" name="Text"/>
          <p:cNvSpPr txBox="1">
            <a:spLocks noGrp="1"/>
          </p:cNvSpPr>
          <p:nvPr>
            <p:ph type="body" sz="quarter" idx="26"/>
          </p:nvPr>
        </p:nvSpPr>
        <p:spPr>
          <a:xfrm>
            <a:off x="5220804" y="6815112"/>
            <a:ext cx="2637557" cy="1146176"/>
          </a:xfrm>
          <a:prstGeom prst="rect">
            <a:avLst/>
          </a:prstGeom>
        </p:spPr>
        <p:txBody>
          <a:bodyPr lIns="71437" tIns="71437" rIns="71437" bIns="71437" anchor="ctr">
            <a:spAutoFit/>
          </a:bodyPr>
          <a:lstStyle/>
          <a:p>
            <a:pPr algn="ctr">
              <a:defRPr sz="5800">
                <a:solidFill>
                  <a:srgbClr val="FFFFFF"/>
                </a:solidFill>
              </a:defRPr>
            </a:pPr>
            <a:endParaRPr/>
          </a:p>
        </p:txBody>
      </p:sp>
      <p:sp>
        <p:nvSpPr>
          <p:cNvPr id="90" name="Text"/>
          <p:cNvSpPr txBox="1">
            <a:spLocks noGrp="1"/>
          </p:cNvSpPr>
          <p:nvPr>
            <p:ph type="body" sz="quarter" idx="27"/>
          </p:nvPr>
        </p:nvSpPr>
        <p:spPr>
          <a:xfrm>
            <a:off x="5303728" y="8270454"/>
            <a:ext cx="2471710"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91"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Master Slide 7">
    <p:spTree>
      <p:nvGrpSpPr>
        <p:cNvPr id="1" name=""/>
        <p:cNvGrpSpPr/>
        <p:nvPr/>
      </p:nvGrpSpPr>
      <p:grpSpPr>
        <a:xfrm>
          <a:off x="0" y="0"/>
          <a:ext cx="0" cy="0"/>
          <a:chOff x="0" y="0"/>
          <a:chExt cx="0" cy="0"/>
        </a:xfrm>
      </p:grpSpPr>
      <p:sp>
        <p:nvSpPr>
          <p:cNvPr id="138" name="Rectangle"/>
          <p:cNvSpPr>
            <a:spLocks noGrp="1"/>
          </p:cNvSpPr>
          <p:nvPr>
            <p:ph type="body" idx="13"/>
          </p:nvPr>
        </p:nvSpPr>
        <p:spPr>
          <a:xfrm>
            <a:off x="0" y="-8930"/>
            <a:ext cx="24384000" cy="10105477"/>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139" name="Line"/>
          <p:cNvSpPr>
            <a:spLocks noGrp="1"/>
          </p:cNvSpPr>
          <p:nvPr>
            <p:ph type="body" sz="quarter" idx="14"/>
          </p:nvPr>
        </p:nvSpPr>
        <p:spPr>
          <a:xfrm>
            <a:off x="6269626" y="4687690"/>
            <a:ext cx="11287155" cy="2791113"/>
          </a:xfrm>
          <a:custGeom>
            <a:avLst/>
            <a:gdLst/>
            <a:ahLst/>
            <a:cxnLst>
              <a:cxn ang="0">
                <a:pos x="wd2" y="hd2"/>
              </a:cxn>
              <a:cxn ang="5400000">
                <a:pos x="wd2" y="hd2"/>
              </a:cxn>
              <a:cxn ang="10800000">
                <a:pos x="wd2" y="hd2"/>
              </a:cxn>
              <a:cxn ang="16200000">
                <a:pos x="wd2" y="hd2"/>
              </a:cxn>
            </a:cxnLst>
            <a:rect l="0" t="0" r="r" b="b"/>
            <a:pathLst>
              <a:path w="21600" h="21600" extrusionOk="0">
                <a:moveTo>
                  <a:pt x="0" y="21585"/>
                </a:moveTo>
                <a:lnTo>
                  <a:pt x="3449" y="17"/>
                </a:lnTo>
                <a:lnTo>
                  <a:pt x="7307" y="7344"/>
                </a:lnTo>
                <a:lnTo>
                  <a:pt x="10781" y="21600"/>
                </a:lnTo>
                <a:lnTo>
                  <a:pt x="14184" y="18096"/>
                </a:lnTo>
                <a:lnTo>
                  <a:pt x="18112" y="0"/>
                </a:lnTo>
                <a:lnTo>
                  <a:pt x="21600" y="14349"/>
                </a:lnTo>
              </a:path>
            </a:pathLst>
          </a:custGeom>
          <a:ln>
            <a:solidFill>
              <a:srgbClr val="FFFFFF">
                <a:alpha val="50000"/>
              </a:srgbClr>
            </a:solidFill>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0" name="Line"/>
          <p:cNvSpPr>
            <a:spLocks noGrp="1"/>
          </p:cNvSpPr>
          <p:nvPr>
            <p:ph type="body" sz="quarter" idx="15"/>
          </p:nvPr>
        </p:nvSpPr>
        <p:spPr>
          <a:xfrm>
            <a:off x="6245514" y="3785519"/>
            <a:ext cx="11295108" cy="3695516"/>
          </a:xfrm>
          <a:custGeom>
            <a:avLst/>
            <a:gdLst/>
            <a:ahLst/>
            <a:cxnLst>
              <a:cxn ang="0">
                <a:pos x="wd2" y="hd2"/>
              </a:cxn>
              <a:cxn ang="5400000">
                <a:pos x="wd2" y="hd2"/>
              </a:cxn>
              <a:cxn ang="10800000">
                <a:pos x="wd2" y="hd2"/>
              </a:cxn>
              <a:cxn ang="16200000">
                <a:pos x="wd2" y="hd2"/>
              </a:cxn>
            </a:cxnLst>
            <a:rect l="0" t="0" r="r" b="b"/>
            <a:pathLst>
              <a:path w="21600" h="21600" extrusionOk="0">
                <a:moveTo>
                  <a:pt x="0" y="10700"/>
                </a:moveTo>
                <a:lnTo>
                  <a:pt x="3488" y="16140"/>
                </a:lnTo>
                <a:lnTo>
                  <a:pt x="7310" y="21600"/>
                </a:lnTo>
                <a:lnTo>
                  <a:pt x="10830" y="16233"/>
                </a:lnTo>
                <a:lnTo>
                  <a:pt x="14188" y="10398"/>
                </a:lnTo>
                <a:lnTo>
                  <a:pt x="18140" y="16228"/>
                </a:lnTo>
                <a:lnTo>
                  <a:pt x="21600" y="0"/>
                </a:lnTo>
              </a:path>
            </a:pathLst>
          </a:custGeom>
          <a:ln>
            <a:solidFill>
              <a:srgbClr val="FFFFFF"/>
            </a:solidFill>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 name="Rectangle"/>
          <p:cNvSpPr>
            <a:spLocks noGrp="1"/>
          </p:cNvSpPr>
          <p:nvPr>
            <p:ph type="body" sz="quarter" idx="16"/>
          </p:nvPr>
        </p:nvSpPr>
        <p:spPr>
          <a:xfrm>
            <a:off x="2546855" y="1126745"/>
            <a:ext cx="1785939" cy="88739"/>
          </a:xfrm>
          <a:prstGeom prst="rect">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142" name="Title Text"/>
          <p:cNvSpPr txBox="1">
            <a:spLocks noGrp="1"/>
          </p:cNvSpPr>
          <p:nvPr>
            <p:ph type="title"/>
          </p:nvPr>
        </p:nvSpPr>
        <p:spPr>
          <a:xfrm>
            <a:off x="2555785" y="1528581"/>
            <a:ext cx="8947548" cy="1810076"/>
          </a:xfrm>
          <a:prstGeom prst="rect">
            <a:avLst/>
          </a:prstGeom>
        </p:spPr>
        <p:txBody>
          <a:bodyPr/>
          <a:lstStyle>
            <a:lvl1pPr>
              <a:defRPr sz="5800">
                <a:solidFill>
                  <a:srgbClr val="FFFFFF"/>
                </a:solidFill>
              </a:defRPr>
            </a:lvl1pPr>
          </a:lstStyle>
          <a:p>
            <a:r>
              <a:t>Title Text</a:t>
            </a:r>
          </a:p>
        </p:txBody>
      </p:sp>
      <p:sp>
        <p:nvSpPr>
          <p:cNvPr id="143" name="Body Level One…"/>
          <p:cNvSpPr txBox="1">
            <a:spLocks noGrp="1"/>
          </p:cNvSpPr>
          <p:nvPr>
            <p:ph type="body" sz="quarter" idx="17"/>
          </p:nvPr>
        </p:nvSpPr>
        <p:spPr>
          <a:xfrm>
            <a:off x="4839727" y="10901613"/>
            <a:ext cx="14871070" cy="181007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4" name="Circle"/>
          <p:cNvSpPr>
            <a:spLocks noGrp="1"/>
          </p:cNvSpPr>
          <p:nvPr>
            <p:ph type="body" sz="quarter" idx="18"/>
          </p:nvPr>
        </p:nvSpPr>
        <p:spPr>
          <a:xfrm>
            <a:off x="6180302" y="5547023"/>
            <a:ext cx="177548" cy="177548"/>
          </a:xfrm>
          <a:prstGeom prst="ellipse">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145" name="Circle"/>
          <p:cNvSpPr>
            <a:spLocks noGrp="1"/>
          </p:cNvSpPr>
          <p:nvPr>
            <p:ph type="body" sz="quarter" idx="19"/>
          </p:nvPr>
        </p:nvSpPr>
        <p:spPr>
          <a:xfrm>
            <a:off x="7984098" y="6472850"/>
            <a:ext cx="177549" cy="177548"/>
          </a:xfrm>
          <a:prstGeom prst="ellipse">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146" name="Circle"/>
          <p:cNvSpPr>
            <a:spLocks noGrp="1"/>
          </p:cNvSpPr>
          <p:nvPr>
            <p:ph type="body" sz="quarter" idx="20"/>
          </p:nvPr>
        </p:nvSpPr>
        <p:spPr>
          <a:xfrm>
            <a:off x="9984348" y="7398677"/>
            <a:ext cx="177549" cy="177549"/>
          </a:xfrm>
          <a:prstGeom prst="ellipse">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147" name="Circle"/>
          <p:cNvSpPr>
            <a:spLocks noGrp="1"/>
          </p:cNvSpPr>
          <p:nvPr>
            <p:ph type="body" sz="quarter" idx="21"/>
          </p:nvPr>
        </p:nvSpPr>
        <p:spPr>
          <a:xfrm>
            <a:off x="11806004" y="6472850"/>
            <a:ext cx="177549" cy="177548"/>
          </a:xfrm>
          <a:prstGeom prst="ellipse">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148" name="Circle"/>
          <p:cNvSpPr>
            <a:spLocks noGrp="1"/>
          </p:cNvSpPr>
          <p:nvPr>
            <p:ph type="body" sz="quarter" idx="22"/>
          </p:nvPr>
        </p:nvSpPr>
        <p:spPr>
          <a:xfrm>
            <a:off x="13574083" y="5467179"/>
            <a:ext cx="177548" cy="177548"/>
          </a:xfrm>
          <a:prstGeom prst="ellipse">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149" name="Circle"/>
          <p:cNvSpPr>
            <a:spLocks noGrp="1"/>
          </p:cNvSpPr>
          <p:nvPr>
            <p:ph type="body" sz="quarter" idx="23"/>
          </p:nvPr>
        </p:nvSpPr>
        <p:spPr>
          <a:xfrm>
            <a:off x="15627911" y="6472850"/>
            <a:ext cx="177548" cy="177548"/>
          </a:xfrm>
          <a:prstGeom prst="ellipse">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150" name="Circle"/>
          <p:cNvSpPr>
            <a:spLocks noGrp="1"/>
          </p:cNvSpPr>
          <p:nvPr>
            <p:ph type="body" sz="quarter" idx="24"/>
          </p:nvPr>
        </p:nvSpPr>
        <p:spPr>
          <a:xfrm>
            <a:off x="17449567" y="3695368"/>
            <a:ext cx="177548" cy="177548"/>
          </a:xfrm>
          <a:prstGeom prst="ellipse">
            <a:avLst/>
          </a:prstGeom>
          <a:solidFill>
            <a:srgbClr val="FFFFFF"/>
          </a:solidFill>
        </p:spPr>
        <p:txBody>
          <a:bodyPr anchor="ctr"/>
          <a:lstStyle/>
          <a:p>
            <a:pPr algn="ctr">
              <a:defRPr sz="5800">
                <a:latin typeface="Gill Sans"/>
                <a:ea typeface="Gill Sans"/>
                <a:cs typeface="Gill Sans"/>
                <a:sym typeface="Gill Sans"/>
              </a:defRPr>
            </a:pPr>
            <a:endParaRPr/>
          </a:p>
        </p:txBody>
      </p:sp>
      <p:sp>
        <p:nvSpPr>
          <p:cNvPr id="151" name="Circle"/>
          <p:cNvSpPr>
            <a:spLocks noGrp="1"/>
          </p:cNvSpPr>
          <p:nvPr>
            <p:ph type="body" sz="quarter" idx="25"/>
          </p:nvPr>
        </p:nvSpPr>
        <p:spPr>
          <a:xfrm>
            <a:off x="6180302" y="7398677"/>
            <a:ext cx="177548" cy="177549"/>
          </a:xfrm>
          <a:prstGeom prst="ellipse">
            <a:avLst/>
          </a:prstGeom>
          <a:solidFill>
            <a:srgbClr val="FFFFFF">
              <a:alpha val="50000"/>
            </a:srgbClr>
          </a:solidFill>
        </p:spPr>
        <p:txBody>
          <a:bodyPr anchor="ctr"/>
          <a:lstStyle/>
          <a:p>
            <a:pPr algn="ctr">
              <a:defRPr sz="5800">
                <a:latin typeface="Gill Sans"/>
                <a:ea typeface="Gill Sans"/>
                <a:cs typeface="Gill Sans"/>
                <a:sym typeface="Gill Sans"/>
              </a:defRPr>
            </a:pPr>
            <a:endParaRPr/>
          </a:p>
        </p:txBody>
      </p:sp>
      <p:sp>
        <p:nvSpPr>
          <p:cNvPr id="152" name="Circle"/>
          <p:cNvSpPr>
            <a:spLocks noGrp="1"/>
          </p:cNvSpPr>
          <p:nvPr>
            <p:ph type="body" sz="quarter" idx="26"/>
          </p:nvPr>
        </p:nvSpPr>
        <p:spPr>
          <a:xfrm>
            <a:off x="7984098" y="4621195"/>
            <a:ext cx="177549" cy="177549"/>
          </a:xfrm>
          <a:prstGeom prst="ellipse">
            <a:avLst/>
          </a:prstGeom>
          <a:solidFill>
            <a:srgbClr val="FFFFFF">
              <a:alpha val="50000"/>
            </a:srgbClr>
          </a:solidFill>
        </p:spPr>
        <p:txBody>
          <a:bodyPr anchor="ctr"/>
          <a:lstStyle/>
          <a:p>
            <a:pPr algn="ctr">
              <a:defRPr sz="5800">
                <a:latin typeface="Gill Sans"/>
                <a:ea typeface="Gill Sans"/>
                <a:cs typeface="Gill Sans"/>
                <a:sym typeface="Gill Sans"/>
              </a:defRPr>
            </a:pPr>
            <a:endParaRPr/>
          </a:p>
        </p:txBody>
      </p:sp>
      <p:sp>
        <p:nvSpPr>
          <p:cNvPr id="153" name="Circle"/>
          <p:cNvSpPr>
            <a:spLocks noGrp="1"/>
          </p:cNvSpPr>
          <p:nvPr>
            <p:ph type="body" sz="quarter" idx="27"/>
          </p:nvPr>
        </p:nvSpPr>
        <p:spPr>
          <a:xfrm>
            <a:off x="9984348" y="5547023"/>
            <a:ext cx="177549" cy="177548"/>
          </a:xfrm>
          <a:prstGeom prst="ellipse">
            <a:avLst/>
          </a:prstGeom>
          <a:solidFill>
            <a:srgbClr val="FFFFFF">
              <a:alpha val="50000"/>
            </a:srgbClr>
          </a:solidFill>
        </p:spPr>
        <p:txBody>
          <a:bodyPr anchor="ctr"/>
          <a:lstStyle/>
          <a:p>
            <a:pPr algn="ctr">
              <a:defRPr sz="5800">
                <a:latin typeface="Gill Sans"/>
                <a:ea typeface="Gill Sans"/>
                <a:cs typeface="Gill Sans"/>
                <a:sym typeface="Gill Sans"/>
              </a:defRPr>
            </a:pPr>
            <a:endParaRPr/>
          </a:p>
        </p:txBody>
      </p:sp>
      <p:sp>
        <p:nvSpPr>
          <p:cNvPr id="154" name="Circle"/>
          <p:cNvSpPr>
            <a:spLocks noGrp="1"/>
          </p:cNvSpPr>
          <p:nvPr>
            <p:ph type="body" sz="quarter" idx="28"/>
          </p:nvPr>
        </p:nvSpPr>
        <p:spPr>
          <a:xfrm>
            <a:off x="11806004" y="7398677"/>
            <a:ext cx="177549" cy="177549"/>
          </a:xfrm>
          <a:prstGeom prst="ellipse">
            <a:avLst/>
          </a:prstGeom>
          <a:solidFill>
            <a:srgbClr val="FFFFFF">
              <a:alpha val="50000"/>
            </a:srgbClr>
          </a:solidFill>
        </p:spPr>
        <p:txBody>
          <a:bodyPr anchor="ctr"/>
          <a:lstStyle/>
          <a:p>
            <a:pPr algn="ctr">
              <a:defRPr sz="5800">
                <a:latin typeface="Gill Sans"/>
                <a:ea typeface="Gill Sans"/>
                <a:cs typeface="Gill Sans"/>
                <a:sym typeface="Gill Sans"/>
              </a:defRPr>
            </a:pPr>
            <a:endParaRPr/>
          </a:p>
        </p:txBody>
      </p:sp>
      <p:sp>
        <p:nvSpPr>
          <p:cNvPr id="155" name="Circle"/>
          <p:cNvSpPr>
            <a:spLocks noGrp="1"/>
          </p:cNvSpPr>
          <p:nvPr>
            <p:ph type="body" sz="quarter" idx="29"/>
          </p:nvPr>
        </p:nvSpPr>
        <p:spPr>
          <a:xfrm>
            <a:off x="13574083" y="6943891"/>
            <a:ext cx="177548" cy="177548"/>
          </a:xfrm>
          <a:prstGeom prst="ellipse">
            <a:avLst/>
          </a:prstGeom>
          <a:solidFill>
            <a:srgbClr val="FFFFFF">
              <a:alpha val="50000"/>
            </a:srgbClr>
          </a:solidFill>
        </p:spPr>
        <p:txBody>
          <a:bodyPr anchor="ctr"/>
          <a:lstStyle/>
          <a:p>
            <a:pPr algn="ctr">
              <a:defRPr sz="5800">
                <a:latin typeface="Gill Sans"/>
                <a:ea typeface="Gill Sans"/>
                <a:cs typeface="Gill Sans"/>
                <a:sym typeface="Gill Sans"/>
              </a:defRPr>
            </a:pPr>
            <a:endParaRPr/>
          </a:p>
        </p:txBody>
      </p:sp>
      <p:sp>
        <p:nvSpPr>
          <p:cNvPr id="156" name="Circle"/>
          <p:cNvSpPr>
            <a:spLocks noGrp="1"/>
          </p:cNvSpPr>
          <p:nvPr>
            <p:ph type="body" sz="quarter" idx="30"/>
          </p:nvPr>
        </p:nvSpPr>
        <p:spPr>
          <a:xfrm>
            <a:off x="15627911" y="4621195"/>
            <a:ext cx="177548" cy="177549"/>
          </a:xfrm>
          <a:prstGeom prst="ellipse">
            <a:avLst/>
          </a:prstGeom>
          <a:solidFill>
            <a:srgbClr val="FFFFFF">
              <a:alpha val="50000"/>
            </a:srgbClr>
          </a:solidFill>
        </p:spPr>
        <p:txBody>
          <a:bodyPr anchor="ctr"/>
          <a:lstStyle/>
          <a:p>
            <a:pPr algn="ctr">
              <a:defRPr sz="5800">
                <a:latin typeface="Gill Sans"/>
                <a:ea typeface="Gill Sans"/>
                <a:cs typeface="Gill Sans"/>
                <a:sym typeface="Gill Sans"/>
              </a:defRPr>
            </a:pPr>
            <a:endParaRPr/>
          </a:p>
        </p:txBody>
      </p:sp>
      <p:sp>
        <p:nvSpPr>
          <p:cNvPr id="157" name="Circle"/>
          <p:cNvSpPr>
            <a:spLocks noGrp="1"/>
          </p:cNvSpPr>
          <p:nvPr>
            <p:ph type="body" sz="quarter" idx="31"/>
          </p:nvPr>
        </p:nvSpPr>
        <p:spPr>
          <a:xfrm>
            <a:off x="17449567" y="6472850"/>
            <a:ext cx="177548" cy="177548"/>
          </a:xfrm>
          <a:prstGeom prst="ellipse">
            <a:avLst/>
          </a:prstGeom>
          <a:solidFill>
            <a:srgbClr val="FFFFFF">
              <a:alpha val="50000"/>
            </a:srgbClr>
          </a:solidFill>
        </p:spPr>
        <p:txBody>
          <a:bodyPr anchor="ctr"/>
          <a:lstStyle/>
          <a:p>
            <a:pPr algn="ctr">
              <a:defRPr sz="5800">
                <a:latin typeface="Gill Sans"/>
                <a:ea typeface="Gill Sans"/>
                <a:cs typeface="Gill Sans"/>
                <a:sym typeface="Gill Sans"/>
              </a:defRPr>
            </a:pPr>
            <a:endParaRPr/>
          </a:p>
        </p:txBody>
      </p:sp>
      <p:sp>
        <p:nvSpPr>
          <p:cNvPr id="158" name="Text"/>
          <p:cNvSpPr txBox="1">
            <a:spLocks noGrp="1"/>
          </p:cNvSpPr>
          <p:nvPr>
            <p:ph type="body" sz="quarter" idx="32"/>
          </p:nvPr>
        </p:nvSpPr>
        <p:spPr>
          <a:xfrm>
            <a:off x="5726587" y="8554158"/>
            <a:ext cx="1513602"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59" name="Text"/>
          <p:cNvSpPr txBox="1">
            <a:spLocks noGrp="1"/>
          </p:cNvSpPr>
          <p:nvPr>
            <p:ph type="body" sz="quarter" idx="33"/>
          </p:nvPr>
        </p:nvSpPr>
        <p:spPr>
          <a:xfrm>
            <a:off x="7619681" y="8554158"/>
            <a:ext cx="1513603"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60" name="Text"/>
          <p:cNvSpPr txBox="1">
            <a:spLocks noGrp="1"/>
          </p:cNvSpPr>
          <p:nvPr>
            <p:ph type="body" sz="quarter" idx="34"/>
          </p:nvPr>
        </p:nvSpPr>
        <p:spPr>
          <a:xfrm>
            <a:off x="9512775" y="8554158"/>
            <a:ext cx="1513602"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61" name="Text"/>
          <p:cNvSpPr txBox="1">
            <a:spLocks noGrp="1"/>
          </p:cNvSpPr>
          <p:nvPr>
            <p:ph type="body" sz="quarter" idx="35"/>
          </p:nvPr>
        </p:nvSpPr>
        <p:spPr>
          <a:xfrm>
            <a:off x="11405868" y="8554158"/>
            <a:ext cx="1513603"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62" name="Text"/>
          <p:cNvSpPr txBox="1">
            <a:spLocks noGrp="1"/>
          </p:cNvSpPr>
          <p:nvPr>
            <p:ph type="body" sz="quarter" idx="36"/>
          </p:nvPr>
        </p:nvSpPr>
        <p:spPr>
          <a:xfrm>
            <a:off x="13112484" y="8554158"/>
            <a:ext cx="1513603"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63" name="Text"/>
          <p:cNvSpPr txBox="1">
            <a:spLocks noGrp="1"/>
          </p:cNvSpPr>
          <p:nvPr>
            <p:ph type="body" sz="quarter" idx="37"/>
          </p:nvPr>
        </p:nvSpPr>
        <p:spPr>
          <a:xfrm>
            <a:off x="14959883" y="8554158"/>
            <a:ext cx="1513603"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64" name="Text"/>
          <p:cNvSpPr txBox="1">
            <a:spLocks noGrp="1"/>
          </p:cNvSpPr>
          <p:nvPr>
            <p:ph type="body" sz="quarter" idx="38"/>
          </p:nvPr>
        </p:nvSpPr>
        <p:spPr>
          <a:xfrm>
            <a:off x="16815793" y="8554158"/>
            <a:ext cx="1513603"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65" name="Shape"/>
          <p:cNvSpPr>
            <a:spLocks noGrp="1"/>
          </p:cNvSpPr>
          <p:nvPr>
            <p:ph type="body" sz="half" idx="39"/>
          </p:nvPr>
        </p:nvSpPr>
        <p:spPr>
          <a:xfrm>
            <a:off x="5456474" y="3162447"/>
            <a:ext cx="14324894" cy="5405253"/>
          </a:xfrm>
          <a:custGeom>
            <a:avLst/>
            <a:gdLst/>
            <a:ahLst/>
            <a:cxnLst>
              <a:cxn ang="0">
                <a:pos x="wd2" y="hd2"/>
              </a:cxn>
              <a:cxn ang="5400000">
                <a:pos x="wd2" y="hd2"/>
              </a:cxn>
              <a:cxn ang="10800000">
                <a:pos x="wd2" y="hd2"/>
              </a:cxn>
              <a:cxn ang="16200000">
                <a:pos x="wd2" y="hd2"/>
              </a:cxn>
            </a:cxnLst>
            <a:rect l="0" t="0" r="r" b="b"/>
            <a:pathLst>
              <a:path w="21600" h="21600" extrusionOk="0">
                <a:moveTo>
                  <a:pt x="202" y="0"/>
                </a:moveTo>
                <a:lnTo>
                  <a:pt x="202" y="22"/>
                </a:lnTo>
                <a:lnTo>
                  <a:pt x="0" y="22"/>
                </a:lnTo>
                <a:lnTo>
                  <a:pt x="0" y="94"/>
                </a:lnTo>
                <a:lnTo>
                  <a:pt x="202" y="94"/>
                </a:lnTo>
                <a:lnTo>
                  <a:pt x="202" y="2449"/>
                </a:lnTo>
                <a:lnTo>
                  <a:pt x="20" y="2449"/>
                </a:lnTo>
                <a:lnTo>
                  <a:pt x="20" y="2520"/>
                </a:lnTo>
                <a:lnTo>
                  <a:pt x="202" y="2520"/>
                </a:lnTo>
                <a:lnTo>
                  <a:pt x="202" y="6149"/>
                </a:lnTo>
                <a:lnTo>
                  <a:pt x="20" y="6149"/>
                </a:lnTo>
                <a:lnTo>
                  <a:pt x="20" y="6220"/>
                </a:lnTo>
                <a:lnTo>
                  <a:pt x="202" y="6220"/>
                </a:lnTo>
                <a:lnTo>
                  <a:pt x="202" y="9849"/>
                </a:lnTo>
                <a:lnTo>
                  <a:pt x="0" y="9849"/>
                </a:lnTo>
                <a:lnTo>
                  <a:pt x="0" y="9920"/>
                </a:lnTo>
                <a:lnTo>
                  <a:pt x="202" y="9920"/>
                </a:lnTo>
                <a:lnTo>
                  <a:pt x="202" y="13549"/>
                </a:lnTo>
                <a:lnTo>
                  <a:pt x="0" y="13549"/>
                </a:lnTo>
                <a:lnTo>
                  <a:pt x="0" y="13620"/>
                </a:lnTo>
                <a:lnTo>
                  <a:pt x="202" y="13620"/>
                </a:lnTo>
                <a:lnTo>
                  <a:pt x="202" y="17247"/>
                </a:lnTo>
                <a:lnTo>
                  <a:pt x="20" y="17247"/>
                </a:lnTo>
                <a:lnTo>
                  <a:pt x="20" y="17318"/>
                </a:lnTo>
                <a:lnTo>
                  <a:pt x="202" y="17318"/>
                </a:lnTo>
                <a:lnTo>
                  <a:pt x="202" y="21011"/>
                </a:lnTo>
                <a:lnTo>
                  <a:pt x="56" y="21011"/>
                </a:lnTo>
                <a:lnTo>
                  <a:pt x="56" y="21083"/>
                </a:lnTo>
                <a:lnTo>
                  <a:pt x="202" y="21083"/>
                </a:lnTo>
                <a:lnTo>
                  <a:pt x="202" y="21410"/>
                </a:lnTo>
                <a:lnTo>
                  <a:pt x="233" y="21410"/>
                </a:lnTo>
                <a:lnTo>
                  <a:pt x="233" y="21083"/>
                </a:lnTo>
                <a:lnTo>
                  <a:pt x="2927" y="21083"/>
                </a:lnTo>
                <a:lnTo>
                  <a:pt x="2927" y="21582"/>
                </a:lnTo>
                <a:lnTo>
                  <a:pt x="2954" y="21582"/>
                </a:lnTo>
                <a:lnTo>
                  <a:pt x="2954" y="21083"/>
                </a:lnTo>
                <a:lnTo>
                  <a:pt x="5692" y="21083"/>
                </a:lnTo>
                <a:lnTo>
                  <a:pt x="5692" y="21582"/>
                </a:lnTo>
                <a:lnTo>
                  <a:pt x="5719" y="21582"/>
                </a:lnTo>
                <a:lnTo>
                  <a:pt x="5719" y="21083"/>
                </a:lnTo>
                <a:lnTo>
                  <a:pt x="8484" y="21083"/>
                </a:lnTo>
                <a:lnTo>
                  <a:pt x="8484" y="21582"/>
                </a:lnTo>
                <a:lnTo>
                  <a:pt x="8511" y="21582"/>
                </a:lnTo>
                <a:lnTo>
                  <a:pt x="8511" y="21083"/>
                </a:lnTo>
                <a:lnTo>
                  <a:pt x="11276" y="21083"/>
                </a:lnTo>
                <a:lnTo>
                  <a:pt x="11276" y="21600"/>
                </a:lnTo>
                <a:lnTo>
                  <a:pt x="11303" y="21600"/>
                </a:lnTo>
                <a:lnTo>
                  <a:pt x="11303" y="21083"/>
                </a:lnTo>
                <a:lnTo>
                  <a:pt x="14068" y="21083"/>
                </a:lnTo>
                <a:lnTo>
                  <a:pt x="14068" y="21582"/>
                </a:lnTo>
                <a:lnTo>
                  <a:pt x="14095" y="21582"/>
                </a:lnTo>
                <a:lnTo>
                  <a:pt x="14095" y="21083"/>
                </a:lnTo>
                <a:lnTo>
                  <a:pt x="16860" y="21083"/>
                </a:lnTo>
                <a:lnTo>
                  <a:pt x="16860" y="21600"/>
                </a:lnTo>
                <a:lnTo>
                  <a:pt x="16887" y="21600"/>
                </a:lnTo>
                <a:lnTo>
                  <a:pt x="16887" y="21083"/>
                </a:lnTo>
                <a:lnTo>
                  <a:pt x="19652" y="21083"/>
                </a:lnTo>
                <a:lnTo>
                  <a:pt x="19652" y="21582"/>
                </a:lnTo>
                <a:lnTo>
                  <a:pt x="19679" y="21582"/>
                </a:lnTo>
                <a:lnTo>
                  <a:pt x="19679" y="21083"/>
                </a:lnTo>
                <a:lnTo>
                  <a:pt x="21564" y="21083"/>
                </a:lnTo>
                <a:lnTo>
                  <a:pt x="21564" y="21600"/>
                </a:lnTo>
                <a:lnTo>
                  <a:pt x="21591" y="21600"/>
                </a:lnTo>
                <a:lnTo>
                  <a:pt x="21591" y="21083"/>
                </a:lnTo>
                <a:lnTo>
                  <a:pt x="21600" y="21083"/>
                </a:lnTo>
                <a:lnTo>
                  <a:pt x="21600" y="21011"/>
                </a:lnTo>
                <a:lnTo>
                  <a:pt x="19679" y="21011"/>
                </a:lnTo>
                <a:lnTo>
                  <a:pt x="19652" y="21011"/>
                </a:lnTo>
                <a:lnTo>
                  <a:pt x="14095" y="21011"/>
                </a:lnTo>
                <a:lnTo>
                  <a:pt x="14068" y="21011"/>
                </a:lnTo>
                <a:lnTo>
                  <a:pt x="8511" y="21011"/>
                </a:lnTo>
                <a:lnTo>
                  <a:pt x="8484" y="21011"/>
                </a:lnTo>
                <a:lnTo>
                  <a:pt x="5719" y="21011"/>
                </a:lnTo>
                <a:lnTo>
                  <a:pt x="5692" y="21011"/>
                </a:lnTo>
                <a:lnTo>
                  <a:pt x="2954" y="21011"/>
                </a:lnTo>
                <a:lnTo>
                  <a:pt x="2927" y="21011"/>
                </a:lnTo>
                <a:lnTo>
                  <a:pt x="233" y="21011"/>
                </a:lnTo>
                <a:lnTo>
                  <a:pt x="233" y="17318"/>
                </a:lnTo>
                <a:lnTo>
                  <a:pt x="236" y="17318"/>
                </a:lnTo>
                <a:lnTo>
                  <a:pt x="236" y="17247"/>
                </a:lnTo>
                <a:lnTo>
                  <a:pt x="233" y="17247"/>
                </a:lnTo>
                <a:lnTo>
                  <a:pt x="233" y="6220"/>
                </a:lnTo>
                <a:lnTo>
                  <a:pt x="236" y="6220"/>
                </a:lnTo>
                <a:lnTo>
                  <a:pt x="236" y="6149"/>
                </a:lnTo>
                <a:lnTo>
                  <a:pt x="233" y="6149"/>
                </a:lnTo>
                <a:lnTo>
                  <a:pt x="233" y="2520"/>
                </a:lnTo>
                <a:lnTo>
                  <a:pt x="236" y="2520"/>
                </a:lnTo>
                <a:lnTo>
                  <a:pt x="236" y="2449"/>
                </a:lnTo>
                <a:lnTo>
                  <a:pt x="233" y="2449"/>
                </a:lnTo>
                <a:lnTo>
                  <a:pt x="233" y="0"/>
                </a:lnTo>
                <a:lnTo>
                  <a:pt x="202" y="0"/>
                </a:lnTo>
                <a:close/>
              </a:path>
            </a:pathLst>
          </a:custGeom>
          <a:solidFill>
            <a:srgbClr val="FFFFFF"/>
          </a:solidFill>
        </p:spPr>
        <p:txBody>
          <a:bodyPr anchor="ctr"/>
          <a:lstStyle/>
          <a:p>
            <a:pPr algn="ctr">
              <a:defRPr sz="5800">
                <a:latin typeface="Gill Sans"/>
                <a:ea typeface="Gill Sans"/>
                <a:cs typeface="Gill Sans"/>
                <a:sym typeface="Gill Sans"/>
              </a:defRPr>
            </a:pPr>
            <a:endParaRPr/>
          </a:p>
        </p:txBody>
      </p:sp>
      <p:sp>
        <p:nvSpPr>
          <p:cNvPr id="166" name="Text"/>
          <p:cNvSpPr txBox="1">
            <a:spLocks noGrp="1"/>
          </p:cNvSpPr>
          <p:nvPr>
            <p:ph type="body" sz="quarter" idx="40"/>
          </p:nvPr>
        </p:nvSpPr>
        <p:spPr>
          <a:xfrm>
            <a:off x="4602632" y="3541254"/>
            <a:ext cx="762323"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67" name="Text"/>
          <p:cNvSpPr txBox="1">
            <a:spLocks noGrp="1"/>
          </p:cNvSpPr>
          <p:nvPr>
            <p:ph type="body" sz="quarter" idx="41"/>
          </p:nvPr>
        </p:nvSpPr>
        <p:spPr>
          <a:xfrm>
            <a:off x="4602632" y="4409352"/>
            <a:ext cx="762323"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68" name="Text"/>
          <p:cNvSpPr txBox="1">
            <a:spLocks noGrp="1"/>
          </p:cNvSpPr>
          <p:nvPr>
            <p:ph type="body" sz="quarter" idx="42"/>
          </p:nvPr>
        </p:nvSpPr>
        <p:spPr>
          <a:xfrm>
            <a:off x="4602632" y="5277451"/>
            <a:ext cx="762323"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69" name="Text"/>
          <p:cNvSpPr txBox="1">
            <a:spLocks noGrp="1"/>
          </p:cNvSpPr>
          <p:nvPr>
            <p:ph type="body" sz="quarter" idx="43"/>
          </p:nvPr>
        </p:nvSpPr>
        <p:spPr>
          <a:xfrm>
            <a:off x="4602632" y="6318736"/>
            <a:ext cx="762323"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70" name="Text"/>
          <p:cNvSpPr txBox="1">
            <a:spLocks noGrp="1"/>
          </p:cNvSpPr>
          <p:nvPr>
            <p:ph type="body" sz="quarter" idx="44"/>
          </p:nvPr>
        </p:nvSpPr>
        <p:spPr>
          <a:xfrm>
            <a:off x="4602632" y="7244564"/>
            <a:ext cx="762323"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171"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Master Slide 8">
    <p:spTree>
      <p:nvGrpSpPr>
        <p:cNvPr id="1" name=""/>
        <p:cNvGrpSpPr/>
        <p:nvPr/>
      </p:nvGrpSpPr>
      <p:grpSpPr>
        <a:xfrm>
          <a:off x="0" y="0"/>
          <a:ext cx="0" cy="0"/>
          <a:chOff x="0" y="0"/>
          <a:chExt cx="0" cy="0"/>
        </a:xfrm>
      </p:grpSpPr>
      <p:sp>
        <p:nvSpPr>
          <p:cNvPr id="178" name="Rectangle"/>
          <p:cNvSpPr>
            <a:spLocks noGrp="1"/>
          </p:cNvSpPr>
          <p:nvPr>
            <p:ph type="body" sz="quarter" idx="13"/>
          </p:nvPr>
        </p:nvSpPr>
        <p:spPr>
          <a:xfrm>
            <a:off x="10772179" y="1348382"/>
            <a:ext cx="1785939" cy="88740"/>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179" name="Title Text"/>
          <p:cNvSpPr txBox="1">
            <a:spLocks noGrp="1"/>
          </p:cNvSpPr>
          <p:nvPr>
            <p:ph type="title"/>
          </p:nvPr>
        </p:nvSpPr>
        <p:spPr>
          <a:xfrm>
            <a:off x="10763250" y="1750218"/>
            <a:ext cx="8947547" cy="1810077"/>
          </a:xfrm>
          <a:prstGeom prst="rect">
            <a:avLst/>
          </a:prstGeom>
        </p:spPr>
        <p:txBody>
          <a:bodyPr/>
          <a:lstStyle>
            <a:lvl1pPr>
              <a:defRPr sz="5800"/>
            </a:lvl1pPr>
          </a:lstStyle>
          <a:p>
            <a:r>
              <a:t>Title Text</a:t>
            </a:r>
          </a:p>
        </p:txBody>
      </p:sp>
      <p:sp>
        <p:nvSpPr>
          <p:cNvPr id="180" name="Body Level One…"/>
          <p:cNvSpPr txBox="1">
            <a:spLocks noGrp="1"/>
          </p:cNvSpPr>
          <p:nvPr>
            <p:ph type="body" sz="quarter" idx="14"/>
          </p:nvPr>
        </p:nvSpPr>
        <p:spPr>
          <a:xfrm>
            <a:off x="10763250" y="9580019"/>
            <a:ext cx="11210326" cy="1810077"/>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181" name="pexels-photo-2-small.jpg"/>
          <p:cNvSpPr>
            <a:spLocks noGrp="1"/>
          </p:cNvSpPr>
          <p:nvPr>
            <p:ph type="pic" sz="half" idx="15"/>
          </p:nvPr>
        </p:nvSpPr>
        <p:spPr>
          <a:xfrm>
            <a:off x="-13897" y="-1"/>
            <a:ext cx="9504040" cy="13716001"/>
          </a:xfrm>
          <a:prstGeom prst="rect">
            <a:avLst/>
          </a:prstGeom>
        </p:spPr>
        <p:txBody>
          <a:bodyPr lIns="91439" tIns="45719" rIns="91439" bIns="45719"/>
          <a:lstStyle/>
          <a:p>
            <a:endParaRPr/>
          </a:p>
        </p:txBody>
      </p:sp>
      <p:sp>
        <p:nvSpPr>
          <p:cNvPr id="182" name="Body Level One…"/>
          <p:cNvSpPr txBox="1">
            <a:spLocks noGrp="1"/>
          </p:cNvSpPr>
          <p:nvPr>
            <p:ph type="body" sz="quarter" idx="16"/>
          </p:nvPr>
        </p:nvSpPr>
        <p:spPr>
          <a:xfrm>
            <a:off x="10763250" y="7240441"/>
            <a:ext cx="11210326" cy="1810077"/>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183" name="Body Level One…"/>
          <p:cNvSpPr txBox="1">
            <a:spLocks noGrp="1"/>
          </p:cNvSpPr>
          <p:nvPr>
            <p:ph type="body" sz="quarter" idx="17"/>
          </p:nvPr>
        </p:nvSpPr>
        <p:spPr>
          <a:xfrm>
            <a:off x="10763250" y="4631368"/>
            <a:ext cx="11210326" cy="1810077"/>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184" name="Circle"/>
          <p:cNvSpPr>
            <a:spLocks noGrp="1"/>
          </p:cNvSpPr>
          <p:nvPr>
            <p:ph type="body" sz="quarter" idx="18"/>
          </p:nvPr>
        </p:nvSpPr>
        <p:spPr>
          <a:xfrm>
            <a:off x="8925513" y="4698794"/>
            <a:ext cx="1175162" cy="1175162"/>
          </a:xfrm>
          <a:prstGeom prst="ellipse">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185" name="Circle"/>
          <p:cNvSpPr>
            <a:spLocks noGrp="1"/>
          </p:cNvSpPr>
          <p:nvPr>
            <p:ph type="body" sz="quarter" idx="19"/>
          </p:nvPr>
        </p:nvSpPr>
        <p:spPr>
          <a:xfrm>
            <a:off x="8925513" y="7306263"/>
            <a:ext cx="1175162" cy="1175162"/>
          </a:xfrm>
          <a:prstGeom prst="ellipse">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186" name="Circle"/>
          <p:cNvSpPr>
            <a:spLocks noGrp="1"/>
          </p:cNvSpPr>
          <p:nvPr>
            <p:ph type="body" sz="quarter" idx="20"/>
          </p:nvPr>
        </p:nvSpPr>
        <p:spPr>
          <a:xfrm>
            <a:off x="8925513" y="9663700"/>
            <a:ext cx="1175162" cy="1175162"/>
          </a:xfrm>
          <a:prstGeom prst="ellipse">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187" name="Shape"/>
          <p:cNvSpPr>
            <a:spLocks noGrp="1"/>
          </p:cNvSpPr>
          <p:nvPr>
            <p:ph type="body" sz="quarter" idx="21"/>
          </p:nvPr>
        </p:nvSpPr>
        <p:spPr>
          <a:xfrm>
            <a:off x="9207708" y="7621689"/>
            <a:ext cx="610771" cy="544309"/>
          </a:xfrm>
          <a:custGeom>
            <a:avLst/>
            <a:gdLst/>
            <a:ahLst/>
            <a:cxnLst>
              <a:cxn ang="0">
                <a:pos x="wd2" y="hd2"/>
              </a:cxn>
              <a:cxn ang="5400000">
                <a:pos x="wd2" y="hd2"/>
              </a:cxn>
              <a:cxn ang="10800000">
                <a:pos x="wd2" y="hd2"/>
              </a:cxn>
              <a:cxn ang="16200000">
                <a:pos x="wd2" y="hd2"/>
              </a:cxn>
            </a:cxnLst>
            <a:rect l="0" t="0" r="r" b="b"/>
            <a:pathLst>
              <a:path w="21600" h="21533" extrusionOk="0">
                <a:moveTo>
                  <a:pt x="18783" y="12603"/>
                </a:moveTo>
                <a:lnTo>
                  <a:pt x="19722" y="12603"/>
                </a:lnTo>
                <a:lnTo>
                  <a:pt x="19722" y="13654"/>
                </a:lnTo>
                <a:lnTo>
                  <a:pt x="18783" y="13654"/>
                </a:lnTo>
                <a:cubicBezTo>
                  <a:pt x="18783" y="13654"/>
                  <a:pt x="18783" y="12603"/>
                  <a:pt x="18783" y="12603"/>
                </a:cubicBezTo>
                <a:close/>
                <a:moveTo>
                  <a:pt x="20661" y="14179"/>
                </a:moveTo>
                <a:lnTo>
                  <a:pt x="20661" y="12078"/>
                </a:lnTo>
                <a:lnTo>
                  <a:pt x="18783" y="12078"/>
                </a:lnTo>
                <a:cubicBezTo>
                  <a:pt x="18264" y="12078"/>
                  <a:pt x="17843" y="12548"/>
                  <a:pt x="17843" y="13129"/>
                </a:cubicBezTo>
                <a:cubicBezTo>
                  <a:pt x="17843" y="13708"/>
                  <a:pt x="18264" y="14179"/>
                  <a:pt x="18783" y="14179"/>
                </a:cubicBezTo>
                <a:cubicBezTo>
                  <a:pt x="18783" y="14179"/>
                  <a:pt x="20661" y="14179"/>
                  <a:pt x="20661" y="14179"/>
                </a:cubicBezTo>
                <a:close/>
                <a:moveTo>
                  <a:pt x="19722" y="5775"/>
                </a:moveTo>
                <a:lnTo>
                  <a:pt x="1878" y="5775"/>
                </a:lnTo>
                <a:lnTo>
                  <a:pt x="1878" y="5775"/>
                </a:lnTo>
                <a:cubicBezTo>
                  <a:pt x="1534" y="5775"/>
                  <a:pt x="1216" y="5663"/>
                  <a:pt x="939" y="5483"/>
                </a:cubicBezTo>
                <a:lnTo>
                  <a:pt x="939" y="18907"/>
                </a:lnTo>
                <a:cubicBezTo>
                  <a:pt x="939" y="19777"/>
                  <a:pt x="1570" y="20482"/>
                  <a:pt x="2348" y="20482"/>
                </a:cubicBezTo>
                <a:lnTo>
                  <a:pt x="19252" y="20482"/>
                </a:lnTo>
                <a:cubicBezTo>
                  <a:pt x="20031" y="20482"/>
                  <a:pt x="20661" y="19777"/>
                  <a:pt x="20661" y="18907"/>
                </a:cubicBezTo>
                <a:lnTo>
                  <a:pt x="20661" y="15230"/>
                </a:lnTo>
                <a:lnTo>
                  <a:pt x="18783" y="15230"/>
                </a:lnTo>
                <a:cubicBezTo>
                  <a:pt x="17745" y="15230"/>
                  <a:pt x="16904" y="14289"/>
                  <a:pt x="16904" y="13129"/>
                </a:cubicBezTo>
                <a:cubicBezTo>
                  <a:pt x="16904" y="11968"/>
                  <a:pt x="17745" y="11027"/>
                  <a:pt x="18783" y="11027"/>
                </a:cubicBezTo>
                <a:lnTo>
                  <a:pt x="20661" y="11027"/>
                </a:lnTo>
                <a:lnTo>
                  <a:pt x="20661" y="6825"/>
                </a:lnTo>
                <a:cubicBezTo>
                  <a:pt x="20661" y="6245"/>
                  <a:pt x="20241" y="5775"/>
                  <a:pt x="19722" y="5775"/>
                </a:cubicBezTo>
                <a:close/>
                <a:moveTo>
                  <a:pt x="18783" y="3674"/>
                </a:moveTo>
                <a:cubicBezTo>
                  <a:pt x="18783" y="3093"/>
                  <a:pt x="18363" y="2623"/>
                  <a:pt x="17843" y="2623"/>
                </a:cubicBezTo>
                <a:lnTo>
                  <a:pt x="16490" y="2623"/>
                </a:lnTo>
                <a:lnTo>
                  <a:pt x="17173" y="4724"/>
                </a:lnTo>
                <a:lnTo>
                  <a:pt x="18783" y="4724"/>
                </a:lnTo>
                <a:lnTo>
                  <a:pt x="18783" y="4724"/>
                </a:lnTo>
                <a:cubicBezTo>
                  <a:pt x="18783" y="4724"/>
                  <a:pt x="18783" y="3674"/>
                  <a:pt x="18783" y="3674"/>
                </a:cubicBezTo>
                <a:close/>
                <a:moveTo>
                  <a:pt x="15532" y="2717"/>
                </a:moveTo>
                <a:lnTo>
                  <a:pt x="15033" y="1182"/>
                </a:lnTo>
                <a:lnTo>
                  <a:pt x="15033" y="1182"/>
                </a:lnTo>
                <a:lnTo>
                  <a:pt x="15033" y="1182"/>
                </a:lnTo>
                <a:lnTo>
                  <a:pt x="14070" y="1572"/>
                </a:lnTo>
                <a:lnTo>
                  <a:pt x="14071" y="1572"/>
                </a:lnTo>
                <a:lnTo>
                  <a:pt x="11482" y="2623"/>
                </a:lnTo>
                <a:lnTo>
                  <a:pt x="11478" y="2623"/>
                </a:lnTo>
                <a:lnTo>
                  <a:pt x="6294" y="4724"/>
                </a:lnTo>
                <a:lnTo>
                  <a:pt x="16184" y="4724"/>
                </a:lnTo>
                <a:cubicBezTo>
                  <a:pt x="16184" y="4724"/>
                  <a:pt x="15532" y="2717"/>
                  <a:pt x="15532" y="2717"/>
                </a:cubicBezTo>
                <a:close/>
                <a:moveTo>
                  <a:pt x="1878" y="2623"/>
                </a:moveTo>
                <a:lnTo>
                  <a:pt x="1878" y="2623"/>
                </a:lnTo>
                <a:cubicBezTo>
                  <a:pt x="1360" y="2623"/>
                  <a:pt x="939" y="3093"/>
                  <a:pt x="939" y="3674"/>
                </a:cubicBezTo>
                <a:cubicBezTo>
                  <a:pt x="939" y="4253"/>
                  <a:pt x="1360" y="4724"/>
                  <a:pt x="1878" y="4724"/>
                </a:cubicBezTo>
                <a:lnTo>
                  <a:pt x="3496" y="4724"/>
                </a:lnTo>
                <a:lnTo>
                  <a:pt x="3496" y="4724"/>
                </a:lnTo>
                <a:lnTo>
                  <a:pt x="3585" y="4724"/>
                </a:lnTo>
                <a:cubicBezTo>
                  <a:pt x="3591" y="4721"/>
                  <a:pt x="3595" y="4715"/>
                  <a:pt x="3602" y="4713"/>
                </a:cubicBezTo>
                <a:lnTo>
                  <a:pt x="8758" y="2623"/>
                </a:lnTo>
                <a:cubicBezTo>
                  <a:pt x="8758" y="2623"/>
                  <a:pt x="1878" y="2623"/>
                  <a:pt x="1878" y="2623"/>
                </a:cubicBezTo>
                <a:close/>
                <a:moveTo>
                  <a:pt x="21600" y="18907"/>
                </a:moveTo>
                <a:lnTo>
                  <a:pt x="21600" y="18907"/>
                </a:lnTo>
                <a:cubicBezTo>
                  <a:pt x="21600" y="20357"/>
                  <a:pt x="20549" y="21533"/>
                  <a:pt x="19252" y="21533"/>
                </a:cubicBezTo>
                <a:lnTo>
                  <a:pt x="19252" y="21533"/>
                </a:lnTo>
                <a:lnTo>
                  <a:pt x="2348" y="21533"/>
                </a:lnTo>
                <a:lnTo>
                  <a:pt x="2348" y="21533"/>
                </a:lnTo>
                <a:cubicBezTo>
                  <a:pt x="1051" y="21533"/>
                  <a:pt x="0" y="20357"/>
                  <a:pt x="0" y="18907"/>
                </a:cubicBezTo>
                <a:lnTo>
                  <a:pt x="0" y="3674"/>
                </a:lnTo>
                <a:cubicBezTo>
                  <a:pt x="0" y="2513"/>
                  <a:pt x="841" y="1572"/>
                  <a:pt x="1878" y="1572"/>
                </a:cubicBezTo>
                <a:cubicBezTo>
                  <a:pt x="1878" y="1572"/>
                  <a:pt x="1878" y="1572"/>
                  <a:pt x="1879" y="1572"/>
                </a:cubicBezTo>
                <a:lnTo>
                  <a:pt x="11350" y="1572"/>
                </a:lnTo>
                <a:lnTo>
                  <a:pt x="15153" y="31"/>
                </a:lnTo>
                <a:cubicBezTo>
                  <a:pt x="15394" y="-67"/>
                  <a:pt x="15661" y="72"/>
                  <a:pt x="15748" y="340"/>
                </a:cubicBezTo>
                <a:lnTo>
                  <a:pt x="16149" y="1572"/>
                </a:lnTo>
                <a:lnTo>
                  <a:pt x="17843" y="1572"/>
                </a:lnTo>
                <a:cubicBezTo>
                  <a:pt x="18881" y="1572"/>
                  <a:pt x="19722" y="2513"/>
                  <a:pt x="19722" y="3674"/>
                </a:cubicBezTo>
                <a:lnTo>
                  <a:pt x="19722" y="4724"/>
                </a:lnTo>
                <a:lnTo>
                  <a:pt x="19722" y="4724"/>
                </a:lnTo>
                <a:cubicBezTo>
                  <a:pt x="20759" y="4724"/>
                  <a:pt x="21600" y="5665"/>
                  <a:pt x="21600" y="6825"/>
                </a:cubicBezTo>
                <a:cubicBezTo>
                  <a:pt x="21600" y="6825"/>
                  <a:pt x="21600" y="18907"/>
                  <a:pt x="21600" y="18907"/>
                </a:cubicBezTo>
                <a:close/>
              </a:path>
            </a:pathLst>
          </a:custGeom>
          <a:solidFill>
            <a:srgbClr val="FFFFFF"/>
          </a:solidFill>
        </p:spPr>
        <p:txBody>
          <a:bodyPr lIns="53578" tIns="53578" rIns="53578" bIns="53578" anchor="ctr"/>
          <a:lstStyle/>
          <a:p>
            <a:pPr algn="ctr" defTabSz="642937">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 name="Shape"/>
          <p:cNvSpPr>
            <a:spLocks noGrp="1"/>
          </p:cNvSpPr>
          <p:nvPr>
            <p:ph type="body" sz="quarter" idx="22"/>
          </p:nvPr>
        </p:nvSpPr>
        <p:spPr>
          <a:xfrm>
            <a:off x="9207708" y="5060655"/>
            <a:ext cx="610771" cy="451440"/>
          </a:xfrm>
          <a:custGeom>
            <a:avLst/>
            <a:gdLst/>
            <a:ahLst/>
            <a:cxnLst>
              <a:cxn ang="0">
                <a:pos x="wd2" y="hd2"/>
              </a:cxn>
              <a:cxn ang="5400000">
                <a:pos x="wd2" y="hd2"/>
              </a:cxn>
              <a:cxn ang="10800000">
                <a:pos x="wd2" y="hd2"/>
              </a:cxn>
              <a:cxn ang="16200000">
                <a:pos x="wd2" y="hd2"/>
              </a:cxn>
            </a:cxnLst>
            <a:rect l="0" t="0" r="r" b="b"/>
            <a:pathLst>
              <a:path w="21600" h="21600" extrusionOk="0">
                <a:moveTo>
                  <a:pt x="13148" y="3812"/>
                </a:moveTo>
                <a:cubicBezTo>
                  <a:pt x="12629" y="3812"/>
                  <a:pt x="12209" y="4380"/>
                  <a:pt x="12209" y="5082"/>
                </a:cubicBezTo>
                <a:cubicBezTo>
                  <a:pt x="12209" y="5783"/>
                  <a:pt x="12629" y="6353"/>
                  <a:pt x="13148" y="6353"/>
                </a:cubicBezTo>
                <a:cubicBezTo>
                  <a:pt x="13666" y="6353"/>
                  <a:pt x="14087" y="5783"/>
                  <a:pt x="14087" y="5082"/>
                </a:cubicBezTo>
                <a:cubicBezTo>
                  <a:pt x="14087" y="4380"/>
                  <a:pt x="13666" y="3812"/>
                  <a:pt x="13148" y="3812"/>
                </a:cubicBezTo>
                <a:close/>
                <a:moveTo>
                  <a:pt x="13148" y="7624"/>
                </a:moveTo>
                <a:cubicBezTo>
                  <a:pt x="12111" y="7624"/>
                  <a:pt x="11270" y="6486"/>
                  <a:pt x="11270" y="5082"/>
                </a:cubicBezTo>
                <a:cubicBezTo>
                  <a:pt x="11270" y="3679"/>
                  <a:pt x="12111" y="2541"/>
                  <a:pt x="13148" y="2541"/>
                </a:cubicBezTo>
                <a:cubicBezTo>
                  <a:pt x="14185" y="2541"/>
                  <a:pt x="15026" y="3679"/>
                  <a:pt x="15026" y="5082"/>
                </a:cubicBezTo>
                <a:cubicBezTo>
                  <a:pt x="15026" y="6486"/>
                  <a:pt x="14185" y="7624"/>
                  <a:pt x="13148" y="7624"/>
                </a:cubicBezTo>
                <a:close/>
                <a:moveTo>
                  <a:pt x="18939" y="17607"/>
                </a:moveTo>
                <a:lnTo>
                  <a:pt x="15965" y="13583"/>
                </a:lnTo>
                <a:lnTo>
                  <a:pt x="14266" y="15882"/>
                </a:lnTo>
                <a:lnTo>
                  <a:pt x="15831" y="18000"/>
                </a:lnTo>
                <a:cubicBezTo>
                  <a:pt x="16010" y="18242"/>
                  <a:pt x="16010" y="18635"/>
                  <a:pt x="15831" y="18878"/>
                </a:cubicBezTo>
                <a:cubicBezTo>
                  <a:pt x="15652" y="19120"/>
                  <a:pt x="15362" y="19120"/>
                  <a:pt x="15183" y="18878"/>
                </a:cubicBezTo>
                <a:lnTo>
                  <a:pt x="8452" y="9771"/>
                </a:lnTo>
                <a:lnTo>
                  <a:pt x="2661" y="17607"/>
                </a:lnTo>
                <a:cubicBezTo>
                  <a:pt x="2482" y="17849"/>
                  <a:pt x="2191" y="17849"/>
                  <a:pt x="2012" y="17607"/>
                </a:cubicBezTo>
                <a:cubicBezTo>
                  <a:pt x="1833" y="17364"/>
                  <a:pt x="1833" y="16972"/>
                  <a:pt x="2012" y="16729"/>
                </a:cubicBezTo>
                <a:lnTo>
                  <a:pt x="8072" y="8531"/>
                </a:lnTo>
                <a:cubicBezTo>
                  <a:pt x="8087" y="8501"/>
                  <a:pt x="8097" y="8467"/>
                  <a:pt x="8117" y="8440"/>
                </a:cubicBezTo>
                <a:cubicBezTo>
                  <a:pt x="8209" y="8315"/>
                  <a:pt x="8331" y="8257"/>
                  <a:pt x="8452" y="8261"/>
                </a:cubicBezTo>
                <a:cubicBezTo>
                  <a:pt x="8573" y="8257"/>
                  <a:pt x="8695" y="8315"/>
                  <a:pt x="8788" y="8440"/>
                </a:cubicBezTo>
                <a:cubicBezTo>
                  <a:pt x="8808" y="8467"/>
                  <a:pt x="8817" y="8501"/>
                  <a:pt x="8832" y="8531"/>
                </a:cubicBezTo>
                <a:lnTo>
                  <a:pt x="13617" y="15005"/>
                </a:lnTo>
                <a:lnTo>
                  <a:pt x="15585" y="12342"/>
                </a:lnTo>
                <a:cubicBezTo>
                  <a:pt x="15600" y="12313"/>
                  <a:pt x="15610" y="12278"/>
                  <a:pt x="15630" y="12252"/>
                </a:cubicBezTo>
                <a:cubicBezTo>
                  <a:pt x="15722" y="12126"/>
                  <a:pt x="15844" y="12069"/>
                  <a:pt x="15965" y="12073"/>
                </a:cubicBezTo>
                <a:cubicBezTo>
                  <a:pt x="16086" y="12069"/>
                  <a:pt x="16208" y="12126"/>
                  <a:pt x="16301" y="12252"/>
                </a:cubicBezTo>
                <a:cubicBezTo>
                  <a:pt x="16321" y="12278"/>
                  <a:pt x="16330" y="12313"/>
                  <a:pt x="16345" y="12342"/>
                </a:cubicBezTo>
                <a:lnTo>
                  <a:pt x="19588" y="16729"/>
                </a:lnTo>
                <a:cubicBezTo>
                  <a:pt x="19767" y="16972"/>
                  <a:pt x="19767" y="17364"/>
                  <a:pt x="19588" y="17607"/>
                </a:cubicBezTo>
                <a:cubicBezTo>
                  <a:pt x="19409" y="17849"/>
                  <a:pt x="19118" y="17849"/>
                  <a:pt x="18939" y="17607"/>
                </a:cubicBezTo>
                <a:close/>
                <a:moveTo>
                  <a:pt x="20661" y="2541"/>
                </a:moveTo>
                <a:cubicBezTo>
                  <a:pt x="20661" y="1839"/>
                  <a:pt x="20240" y="1271"/>
                  <a:pt x="19722" y="1271"/>
                </a:cubicBezTo>
                <a:lnTo>
                  <a:pt x="1878" y="1271"/>
                </a:lnTo>
                <a:cubicBezTo>
                  <a:pt x="1360" y="1271"/>
                  <a:pt x="939" y="1839"/>
                  <a:pt x="939" y="2541"/>
                </a:cubicBezTo>
                <a:lnTo>
                  <a:pt x="939" y="19059"/>
                </a:lnTo>
                <a:cubicBezTo>
                  <a:pt x="939" y="19761"/>
                  <a:pt x="1360" y="20329"/>
                  <a:pt x="1878" y="20329"/>
                </a:cubicBezTo>
                <a:lnTo>
                  <a:pt x="19722" y="20329"/>
                </a:lnTo>
                <a:cubicBezTo>
                  <a:pt x="20240" y="20329"/>
                  <a:pt x="20661" y="19761"/>
                  <a:pt x="20661" y="19059"/>
                </a:cubicBezTo>
                <a:cubicBezTo>
                  <a:pt x="20661" y="19059"/>
                  <a:pt x="20661" y="2541"/>
                  <a:pt x="20661" y="2541"/>
                </a:cubicBezTo>
                <a:close/>
                <a:moveTo>
                  <a:pt x="19722" y="21600"/>
                </a:moveTo>
                <a:lnTo>
                  <a:pt x="1878" y="21600"/>
                </a:lnTo>
                <a:cubicBezTo>
                  <a:pt x="841" y="21600"/>
                  <a:pt x="0" y="20462"/>
                  <a:pt x="0" y="19059"/>
                </a:cubicBezTo>
                <a:lnTo>
                  <a:pt x="0" y="2541"/>
                </a:lnTo>
                <a:cubicBezTo>
                  <a:pt x="0" y="1138"/>
                  <a:pt x="841" y="0"/>
                  <a:pt x="1878" y="0"/>
                </a:cubicBezTo>
                <a:lnTo>
                  <a:pt x="19722" y="0"/>
                </a:lnTo>
                <a:cubicBezTo>
                  <a:pt x="20759" y="0"/>
                  <a:pt x="21600" y="1138"/>
                  <a:pt x="21600" y="2541"/>
                </a:cubicBezTo>
                <a:lnTo>
                  <a:pt x="21600" y="19059"/>
                </a:lnTo>
                <a:cubicBezTo>
                  <a:pt x="21600" y="20462"/>
                  <a:pt x="20759" y="21600"/>
                  <a:pt x="19722" y="21600"/>
                </a:cubicBezTo>
                <a:close/>
              </a:path>
            </a:pathLst>
          </a:custGeom>
          <a:solidFill>
            <a:srgbClr val="FFFFFF"/>
          </a:solidFill>
        </p:spPr>
        <p:txBody>
          <a:bodyPr lIns="53578" tIns="53578" rIns="53578" bIns="53578" anchor="ctr"/>
          <a:lstStyle/>
          <a:p>
            <a:pPr algn="ctr" defTabSz="642937">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 name="Shape"/>
          <p:cNvSpPr>
            <a:spLocks noGrp="1"/>
          </p:cNvSpPr>
          <p:nvPr>
            <p:ph type="body" sz="quarter" idx="23"/>
          </p:nvPr>
        </p:nvSpPr>
        <p:spPr>
          <a:xfrm>
            <a:off x="9207708" y="9945896"/>
            <a:ext cx="610771" cy="610770"/>
          </a:xfrm>
          <a:custGeom>
            <a:avLst/>
            <a:gdLst/>
            <a:ahLst/>
            <a:cxnLst>
              <a:cxn ang="0">
                <a:pos x="wd2" y="hd2"/>
              </a:cxn>
              <a:cxn ang="5400000">
                <a:pos x="wd2" y="hd2"/>
              </a:cxn>
              <a:cxn ang="10800000">
                <a:pos x="wd2" y="hd2"/>
              </a:cxn>
              <a:cxn ang="16200000">
                <a:pos x="wd2" y="hd2"/>
              </a:cxn>
            </a:cxnLst>
            <a:rect l="0" t="0" r="r" b="b"/>
            <a:pathLst>
              <a:path w="21597" h="21597" extrusionOk="0">
                <a:moveTo>
                  <a:pt x="7175" y="10464"/>
                </a:moveTo>
                <a:cubicBezTo>
                  <a:pt x="7355" y="10285"/>
                  <a:pt x="7645" y="10285"/>
                  <a:pt x="7823" y="10464"/>
                </a:cubicBezTo>
                <a:lnTo>
                  <a:pt x="11133" y="13773"/>
                </a:lnTo>
                <a:cubicBezTo>
                  <a:pt x="11312" y="13952"/>
                  <a:pt x="11312" y="14242"/>
                  <a:pt x="11133" y="14422"/>
                </a:cubicBezTo>
                <a:cubicBezTo>
                  <a:pt x="10954" y="14601"/>
                  <a:pt x="10664" y="14601"/>
                  <a:pt x="10485" y="14422"/>
                </a:cubicBezTo>
                <a:lnTo>
                  <a:pt x="7175" y="11112"/>
                </a:lnTo>
                <a:cubicBezTo>
                  <a:pt x="6996" y="10933"/>
                  <a:pt x="6996" y="10643"/>
                  <a:pt x="7175" y="10464"/>
                </a:cubicBezTo>
                <a:close/>
                <a:moveTo>
                  <a:pt x="5297" y="12342"/>
                </a:moveTo>
                <a:cubicBezTo>
                  <a:pt x="5477" y="12163"/>
                  <a:pt x="5766" y="12163"/>
                  <a:pt x="5945" y="12342"/>
                </a:cubicBezTo>
                <a:lnTo>
                  <a:pt x="9255" y="15651"/>
                </a:lnTo>
                <a:cubicBezTo>
                  <a:pt x="9434" y="15831"/>
                  <a:pt x="9434" y="16120"/>
                  <a:pt x="9255" y="16300"/>
                </a:cubicBezTo>
                <a:cubicBezTo>
                  <a:pt x="9076" y="16479"/>
                  <a:pt x="8785" y="16479"/>
                  <a:pt x="8607" y="16300"/>
                </a:cubicBezTo>
                <a:lnTo>
                  <a:pt x="5297" y="12990"/>
                </a:lnTo>
                <a:cubicBezTo>
                  <a:pt x="5118" y="12812"/>
                  <a:pt x="5118" y="12521"/>
                  <a:pt x="5297" y="12342"/>
                </a:cubicBezTo>
                <a:close/>
                <a:moveTo>
                  <a:pt x="14024" y="6553"/>
                </a:moveTo>
                <a:cubicBezTo>
                  <a:pt x="14140" y="6446"/>
                  <a:pt x="14236" y="6301"/>
                  <a:pt x="14314" y="6139"/>
                </a:cubicBezTo>
                <a:cubicBezTo>
                  <a:pt x="13912" y="6246"/>
                  <a:pt x="13615" y="6608"/>
                  <a:pt x="13615" y="7043"/>
                </a:cubicBezTo>
                <a:cubicBezTo>
                  <a:pt x="13615" y="7561"/>
                  <a:pt x="14036" y="7982"/>
                  <a:pt x="14554" y="7982"/>
                </a:cubicBezTo>
                <a:cubicBezTo>
                  <a:pt x="15073" y="7982"/>
                  <a:pt x="15493" y="7561"/>
                  <a:pt x="15493" y="7043"/>
                </a:cubicBezTo>
                <a:cubicBezTo>
                  <a:pt x="15493" y="6821"/>
                  <a:pt x="15413" y="6619"/>
                  <a:pt x="15284" y="6459"/>
                </a:cubicBezTo>
                <a:cubicBezTo>
                  <a:pt x="14995" y="7184"/>
                  <a:pt x="14675" y="7355"/>
                  <a:pt x="14675" y="7355"/>
                </a:cubicBezTo>
                <a:cubicBezTo>
                  <a:pt x="14584" y="7452"/>
                  <a:pt x="14458" y="7513"/>
                  <a:pt x="14319" y="7513"/>
                </a:cubicBezTo>
                <a:cubicBezTo>
                  <a:pt x="14041" y="7513"/>
                  <a:pt x="13816" y="7272"/>
                  <a:pt x="13816" y="6976"/>
                </a:cubicBezTo>
                <a:cubicBezTo>
                  <a:pt x="13816" y="6800"/>
                  <a:pt x="13901" y="6652"/>
                  <a:pt x="14024" y="6553"/>
                </a:cubicBezTo>
                <a:close/>
                <a:moveTo>
                  <a:pt x="18780" y="5344"/>
                </a:moveTo>
                <a:lnTo>
                  <a:pt x="16253" y="2817"/>
                </a:lnTo>
                <a:lnTo>
                  <a:pt x="14275" y="2817"/>
                </a:lnTo>
                <a:cubicBezTo>
                  <a:pt x="14357" y="3025"/>
                  <a:pt x="14474" y="3203"/>
                  <a:pt x="14615" y="3334"/>
                </a:cubicBezTo>
                <a:lnTo>
                  <a:pt x="14615" y="3334"/>
                </a:lnTo>
                <a:cubicBezTo>
                  <a:pt x="14635" y="3349"/>
                  <a:pt x="14658" y="3358"/>
                  <a:pt x="14675" y="3377"/>
                </a:cubicBezTo>
                <a:lnTo>
                  <a:pt x="14683" y="3368"/>
                </a:lnTo>
                <a:cubicBezTo>
                  <a:pt x="15172" y="3825"/>
                  <a:pt x="15493" y="4546"/>
                  <a:pt x="15493" y="5366"/>
                </a:cubicBezTo>
                <a:cubicBezTo>
                  <a:pt x="15493" y="5386"/>
                  <a:pt x="15488" y="5403"/>
                  <a:pt x="15487" y="5422"/>
                </a:cubicBezTo>
                <a:cubicBezTo>
                  <a:pt x="16050" y="5747"/>
                  <a:pt x="16432" y="6347"/>
                  <a:pt x="16432" y="7043"/>
                </a:cubicBezTo>
                <a:cubicBezTo>
                  <a:pt x="16432" y="8080"/>
                  <a:pt x="15591" y="8921"/>
                  <a:pt x="14554" y="8921"/>
                </a:cubicBezTo>
                <a:cubicBezTo>
                  <a:pt x="13517" y="8921"/>
                  <a:pt x="12676" y="8080"/>
                  <a:pt x="12676" y="7043"/>
                </a:cubicBezTo>
                <a:cubicBezTo>
                  <a:pt x="12676" y="6035"/>
                  <a:pt x="13472" y="5219"/>
                  <a:pt x="14469" y="5173"/>
                </a:cubicBezTo>
                <a:cubicBezTo>
                  <a:pt x="14427" y="4756"/>
                  <a:pt x="14262" y="4399"/>
                  <a:pt x="14024" y="4179"/>
                </a:cubicBezTo>
                <a:cubicBezTo>
                  <a:pt x="14004" y="4164"/>
                  <a:pt x="13981" y="4153"/>
                  <a:pt x="13963" y="4136"/>
                </a:cubicBezTo>
                <a:lnTo>
                  <a:pt x="13956" y="4144"/>
                </a:lnTo>
                <a:cubicBezTo>
                  <a:pt x="13606" y="3818"/>
                  <a:pt x="13349" y="3353"/>
                  <a:pt x="13227" y="2817"/>
                </a:cubicBezTo>
                <a:lnTo>
                  <a:pt x="11446" y="2817"/>
                </a:lnTo>
                <a:lnTo>
                  <a:pt x="1116" y="13147"/>
                </a:lnTo>
                <a:lnTo>
                  <a:pt x="8450" y="20481"/>
                </a:lnTo>
                <a:lnTo>
                  <a:pt x="18780" y="10151"/>
                </a:lnTo>
                <a:cubicBezTo>
                  <a:pt x="18780" y="10151"/>
                  <a:pt x="18780" y="5344"/>
                  <a:pt x="18780" y="5344"/>
                </a:cubicBezTo>
                <a:close/>
                <a:moveTo>
                  <a:pt x="8830" y="21397"/>
                </a:moveTo>
                <a:cubicBezTo>
                  <a:pt x="8815" y="21420"/>
                  <a:pt x="8806" y="21445"/>
                  <a:pt x="8785" y="21465"/>
                </a:cubicBezTo>
                <a:cubicBezTo>
                  <a:pt x="8693" y="21557"/>
                  <a:pt x="8571" y="21600"/>
                  <a:pt x="8450" y="21597"/>
                </a:cubicBezTo>
                <a:cubicBezTo>
                  <a:pt x="8329" y="21600"/>
                  <a:pt x="8207" y="21557"/>
                  <a:pt x="8114" y="21465"/>
                </a:cubicBezTo>
                <a:cubicBezTo>
                  <a:pt x="8095" y="21445"/>
                  <a:pt x="8086" y="21420"/>
                  <a:pt x="8070" y="21397"/>
                </a:cubicBezTo>
                <a:lnTo>
                  <a:pt x="200" y="13527"/>
                </a:lnTo>
                <a:cubicBezTo>
                  <a:pt x="177" y="13512"/>
                  <a:pt x="152" y="13502"/>
                  <a:pt x="132" y="13483"/>
                </a:cubicBezTo>
                <a:cubicBezTo>
                  <a:pt x="40" y="13390"/>
                  <a:pt x="-3" y="13268"/>
                  <a:pt x="0" y="13147"/>
                </a:cubicBezTo>
                <a:cubicBezTo>
                  <a:pt x="-3" y="13026"/>
                  <a:pt x="40" y="12904"/>
                  <a:pt x="132" y="12812"/>
                </a:cubicBezTo>
                <a:cubicBezTo>
                  <a:pt x="152" y="12791"/>
                  <a:pt x="177" y="12782"/>
                  <a:pt x="200" y="12767"/>
                </a:cubicBezTo>
                <a:lnTo>
                  <a:pt x="10903" y="2063"/>
                </a:lnTo>
                <a:cubicBezTo>
                  <a:pt x="10989" y="1953"/>
                  <a:pt x="11117" y="1878"/>
                  <a:pt x="11267" y="1878"/>
                </a:cubicBezTo>
                <a:lnTo>
                  <a:pt x="11277" y="1878"/>
                </a:lnTo>
                <a:cubicBezTo>
                  <a:pt x="11278" y="1878"/>
                  <a:pt x="11279" y="1878"/>
                  <a:pt x="11280" y="1878"/>
                </a:cubicBezTo>
                <a:lnTo>
                  <a:pt x="13172" y="1878"/>
                </a:lnTo>
                <a:cubicBezTo>
                  <a:pt x="13234" y="1172"/>
                  <a:pt x="13522" y="554"/>
                  <a:pt x="13956" y="149"/>
                </a:cubicBezTo>
                <a:lnTo>
                  <a:pt x="13963" y="157"/>
                </a:lnTo>
                <a:cubicBezTo>
                  <a:pt x="14055" y="60"/>
                  <a:pt x="14181" y="0"/>
                  <a:pt x="14319" y="0"/>
                </a:cubicBezTo>
                <a:cubicBezTo>
                  <a:pt x="14597" y="0"/>
                  <a:pt x="14823" y="240"/>
                  <a:pt x="14823" y="536"/>
                </a:cubicBezTo>
                <a:cubicBezTo>
                  <a:pt x="14823" y="713"/>
                  <a:pt x="14738" y="861"/>
                  <a:pt x="14615" y="959"/>
                </a:cubicBezTo>
                <a:cubicBezTo>
                  <a:pt x="14391" y="1167"/>
                  <a:pt x="14230" y="1493"/>
                  <a:pt x="14177" y="1878"/>
                </a:cubicBezTo>
                <a:lnTo>
                  <a:pt x="16419" y="1878"/>
                </a:lnTo>
                <a:cubicBezTo>
                  <a:pt x="16420" y="1878"/>
                  <a:pt x="16421" y="1878"/>
                  <a:pt x="16423" y="1878"/>
                </a:cubicBezTo>
                <a:lnTo>
                  <a:pt x="16432" y="1878"/>
                </a:lnTo>
                <a:cubicBezTo>
                  <a:pt x="16582" y="1878"/>
                  <a:pt x="16711" y="1953"/>
                  <a:pt x="16796" y="2063"/>
                </a:cubicBezTo>
                <a:lnTo>
                  <a:pt x="19534" y="4800"/>
                </a:lnTo>
                <a:cubicBezTo>
                  <a:pt x="19644" y="4886"/>
                  <a:pt x="19719" y="5015"/>
                  <a:pt x="19719" y="5165"/>
                </a:cubicBezTo>
                <a:lnTo>
                  <a:pt x="19719" y="5175"/>
                </a:lnTo>
                <a:cubicBezTo>
                  <a:pt x="19719" y="5176"/>
                  <a:pt x="19719" y="5176"/>
                  <a:pt x="19719" y="5178"/>
                </a:cubicBezTo>
                <a:lnTo>
                  <a:pt x="19719" y="10317"/>
                </a:lnTo>
                <a:cubicBezTo>
                  <a:pt x="19719" y="10318"/>
                  <a:pt x="19719" y="10319"/>
                  <a:pt x="19719" y="10320"/>
                </a:cubicBezTo>
                <a:lnTo>
                  <a:pt x="19719" y="10330"/>
                </a:lnTo>
                <a:cubicBezTo>
                  <a:pt x="19719" y="10480"/>
                  <a:pt x="19644" y="10608"/>
                  <a:pt x="19534" y="10694"/>
                </a:cubicBezTo>
                <a:cubicBezTo>
                  <a:pt x="19534" y="10694"/>
                  <a:pt x="8830" y="21397"/>
                  <a:pt x="8830" y="21397"/>
                </a:cubicBezTo>
                <a:close/>
                <a:moveTo>
                  <a:pt x="21597" y="11259"/>
                </a:moveTo>
                <a:lnTo>
                  <a:pt x="21597" y="11269"/>
                </a:lnTo>
                <a:cubicBezTo>
                  <a:pt x="21597" y="11419"/>
                  <a:pt x="21522" y="11547"/>
                  <a:pt x="21412" y="11633"/>
                </a:cubicBezTo>
                <a:lnTo>
                  <a:pt x="12519" y="20526"/>
                </a:lnTo>
                <a:cubicBezTo>
                  <a:pt x="12340" y="20705"/>
                  <a:pt x="12050" y="20705"/>
                  <a:pt x="11870" y="20526"/>
                </a:cubicBezTo>
                <a:cubicBezTo>
                  <a:pt x="11692" y="20347"/>
                  <a:pt x="11692" y="20057"/>
                  <a:pt x="11870" y="19877"/>
                </a:cubicBezTo>
                <a:lnTo>
                  <a:pt x="20658" y="11090"/>
                </a:lnTo>
                <a:lnTo>
                  <a:pt x="20658" y="7982"/>
                </a:lnTo>
                <a:cubicBezTo>
                  <a:pt x="20658" y="7723"/>
                  <a:pt x="20869" y="7513"/>
                  <a:pt x="21127" y="7513"/>
                </a:cubicBezTo>
                <a:cubicBezTo>
                  <a:pt x="21387" y="7513"/>
                  <a:pt x="21597" y="7723"/>
                  <a:pt x="21597" y="7982"/>
                </a:cubicBezTo>
                <a:lnTo>
                  <a:pt x="21597" y="11256"/>
                </a:lnTo>
                <a:cubicBezTo>
                  <a:pt x="21597" y="11257"/>
                  <a:pt x="21597" y="11258"/>
                  <a:pt x="21597" y="11259"/>
                </a:cubicBezTo>
                <a:close/>
              </a:path>
            </a:pathLst>
          </a:custGeom>
          <a:solidFill>
            <a:srgbClr val="FFFFFF"/>
          </a:solidFill>
        </p:spPr>
        <p:txBody>
          <a:bodyPr lIns="53578" tIns="53578" rIns="53578" bIns="53578" anchor="ctr"/>
          <a:lstStyle/>
          <a:p>
            <a:pPr algn="ctr" defTabSz="642937">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0"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Master Slide 11">
    <p:spTree>
      <p:nvGrpSpPr>
        <p:cNvPr id="1" name=""/>
        <p:cNvGrpSpPr/>
        <p:nvPr/>
      </p:nvGrpSpPr>
      <p:grpSpPr>
        <a:xfrm>
          <a:off x="0" y="0"/>
          <a:ext cx="0" cy="0"/>
          <a:chOff x="0" y="0"/>
          <a:chExt cx="0" cy="0"/>
        </a:xfrm>
      </p:grpSpPr>
      <p:sp>
        <p:nvSpPr>
          <p:cNvPr id="245" name="Image"/>
          <p:cNvSpPr>
            <a:spLocks noGrp="1"/>
          </p:cNvSpPr>
          <p:nvPr>
            <p:ph type="pic" sz="quarter" idx="13"/>
          </p:nvPr>
        </p:nvSpPr>
        <p:spPr>
          <a:xfrm flipH="1">
            <a:off x="11236915" y="1845270"/>
            <a:ext cx="10160001" cy="5652710"/>
          </a:xfrm>
          <a:prstGeom prst="rect">
            <a:avLst/>
          </a:prstGeom>
        </p:spPr>
        <p:txBody>
          <a:bodyPr lIns="91439" tIns="45719" rIns="91439" bIns="45719"/>
          <a:lstStyle/>
          <a:p>
            <a:endParaRPr/>
          </a:p>
        </p:txBody>
      </p:sp>
      <p:sp>
        <p:nvSpPr>
          <p:cNvPr id="246" name="Rectangle"/>
          <p:cNvSpPr>
            <a:spLocks noGrp="1"/>
          </p:cNvSpPr>
          <p:nvPr>
            <p:ph type="body" sz="quarter" idx="14"/>
          </p:nvPr>
        </p:nvSpPr>
        <p:spPr>
          <a:xfrm>
            <a:off x="2707042" y="1401839"/>
            <a:ext cx="1785938" cy="88740"/>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247" name="Title Text"/>
          <p:cNvSpPr txBox="1">
            <a:spLocks noGrp="1"/>
          </p:cNvSpPr>
          <p:nvPr>
            <p:ph type="title"/>
          </p:nvPr>
        </p:nvSpPr>
        <p:spPr>
          <a:xfrm>
            <a:off x="2698112" y="1803675"/>
            <a:ext cx="8947548" cy="1810076"/>
          </a:xfrm>
          <a:prstGeom prst="rect">
            <a:avLst/>
          </a:prstGeom>
        </p:spPr>
        <p:txBody>
          <a:bodyPr/>
          <a:lstStyle>
            <a:lvl1pPr>
              <a:defRPr sz="5800"/>
            </a:lvl1pPr>
          </a:lstStyle>
          <a:p>
            <a:r>
              <a:t>Title Text</a:t>
            </a:r>
          </a:p>
        </p:txBody>
      </p:sp>
      <p:sp>
        <p:nvSpPr>
          <p:cNvPr id="248" name="Rectangle"/>
          <p:cNvSpPr>
            <a:spLocks noGrp="1"/>
          </p:cNvSpPr>
          <p:nvPr>
            <p:ph type="body" sz="quarter" idx="15"/>
          </p:nvPr>
        </p:nvSpPr>
        <p:spPr>
          <a:xfrm>
            <a:off x="0" y="13546335"/>
            <a:ext cx="24384000" cy="178595"/>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249" name="Body Level One…"/>
          <p:cNvSpPr txBox="1">
            <a:spLocks noGrp="1"/>
          </p:cNvSpPr>
          <p:nvPr>
            <p:ph type="body" sz="quarter" idx="16"/>
          </p:nvPr>
        </p:nvSpPr>
        <p:spPr>
          <a:xfrm>
            <a:off x="2546334" y="7591473"/>
            <a:ext cx="3554016" cy="1354034"/>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250" name="Body Level One…"/>
          <p:cNvSpPr txBox="1">
            <a:spLocks noGrp="1"/>
          </p:cNvSpPr>
          <p:nvPr>
            <p:ph type="body" sz="quarter" idx="17"/>
          </p:nvPr>
        </p:nvSpPr>
        <p:spPr>
          <a:xfrm>
            <a:off x="2546334" y="7091410"/>
            <a:ext cx="3554016" cy="470344"/>
          </a:xfrm>
          <a:prstGeom prst="rect">
            <a:avLst/>
          </a:prstGeom>
        </p:spPr>
        <p:txBody>
          <a:bodyPr/>
          <a:lstStyle>
            <a:lvl1pPr>
              <a:defRPr>
                <a:solidFill>
                  <a:srgbClr val="FD746D"/>
                </a:solidFill>
                <a:latin typeface="Avenir Next"/>
                <a:ea typeface="Avenir Next"/>
                <a:cs typeface="Avenir Next"/>
                <a:sym typeface="Avenir Next"/>
              </a:defRPr>
            </a:lvl1pPr>
            <a:lvl2pPr>
              <a:defRPr>
                <a:solidFill>
                  <a:srgbClr val="FD746D"/>
                </a:solidFill>
                <a:latin typeface="Avenir Next"/>
                <a:ea typeface="Avenir Next"/>
                <a:cs typeface="Avenir Next"/>
                <a:sym typeface="Avenir Next"/>
              </a:defRPr>
            </a:lvl2pPr>
            <a:lvl3pPr>
              <a:defRPr>
                <a:solidFill>
                  <a:srgbClr val="FD746D"/>
                </a:solidFill>
                <a:latin typeface="Avenir Next"/>
                <a:ea typeface="Avenir Next"/>
                <a:cs typeface="Avenir Next"/>
                <a:sym typeface="Avenir Next"/>
              </a:defRPr>
            </a:lvl3pPr>
            <a:lvl4pPr>
              <a:defRPr>
                <a:solidFill>
                  <a:srgbClr val="FD746D"/>
                </a:solidFill>
                <a:latin typeface="Avenir Next"/>
                <a:ea typeface="Avenir Next"/>
                <a:cs typeface="Avenir Next"/>
                <a:sym typeface="Avenir Next"/>
              </a:defRPr>
            </a:lvl4pPr>
            <a:lvl5pP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251" name="Body Level One…"/>
          <p:cNvSpPr txBox="1">
            <a:spLocks noGrp="1"/>
          </p:cNvSpPr>
          <p:nvPr>
            <p:ph type="body" sz="quarter" idx="18"/>
          </p:nvPr>
        </p:nvSpPr>
        <p:spPr>
          <a:xfrm>
            <a:off x="2546334" y="5072377"/>
            <a:ext cx="3554016" cy="1354035"/>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252" name="Body Level One…"/>
          <p:cNvSpPr txBox="1">
            <a:spLocks noGrp="1"/>
          </p:cNvSpPr>
          <p:nvPr>
            <p:ph type="body" sz="quarter" idx="19"/>
          </p:nvPr>
        </p:nvSpPr>
        <p:spPr>
          <a:xfrm>
            <a:off x="2546334" y="4572315"/>
            <a:ext cx="3554016" cy="470344"/>
          </a:xfrm>
          <a:prstGeom prst="rect">
            <a:avLst/>
          </a:prstGeom>
        </p:spPr>
        <p:txBody>
          <a:bodyPr/>
          <a:lstStyle>
            <a:lvl1pPr>
              <a:defRPr>
                <a:solidFill>
                  <a:srgbClr val="FD746D"/>
                </a:solidFill>
                <a:latin typeface="Avenir Next"/>
                <a:ea typeface="Avenir Next"/>
                <a:cs typeface="Avenir Next"/>
                <a:sym typeface="Avenir Next"/>
              </a:defRPr>
            </a:lvl1pPr>
            <a:lvl2pPr>
              <a:defRPr>
                <a:solidFill>
                  <a:srgbClr val="FD746D"/>
                </a:solidFill>
                <a:latin typeface="Avenir Next"/>
                <a:ea typeface="Avenir Next"/>
                <a:cs typeface="Avenir Next"/>
                <a:sym typeface="Avenir Next"/>
              </a:defRPr>
            </a:lvl2pPr>
            <a:lvl3pPr>
              <a:defRPr>
                <a:solidFill>
                  <a:srgbClr val="FD746D"/>
                </a:solidFill>
                <a:latin typeface="Avenir Next"/>
                <a:ea typeface="Avenir Next"/>
                <a:cs typeface="Avenir Next"/>
                <a:sym typeface="Avenir Next"/>
              </a:defRPr>
            </a:lvl3pPr>
            <a:lvl4pPr>
              <a:defRPr>
                <a:solidFill>
                  <a:srgbClr val="FD746D"/>
                </a:solidFill>
                <a:latin typeface="Avenir Next"/>
                <a:ea typeface="Avenir Next"/>
                <a:cs typeface="Avenir Next"/>
                <a:sym typeface="Avenir Next"/>
              </a:defRPr>
            </a:lvl4pPr>
            <a:lvl5pP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253" name="Body Level One…"/>
          <p:cNvSpPr txBox="1">
            <a:spLocks noGrp="1"/>
          </p:cNvSpPr>
          <p:nvPr>
            <p:ph type="body" sz="quarter" idx="20"/>
          </p:nvPr>
        </p:nvSpPr>
        <p:spPr>
          <a:xfrm>
            <a:off x="2546334" y="10110568"/>
            <a:ext cx="3554016" cy="1354034"/>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254" name="Body Level One…"/>
          <p:cNvSpPr txBox="1">
            <a:spLocks noGrp="1"/>
          </p:cNvSpPr>
          <p:nvPr>
            <p:ph type="body" sz="quarter" idx="21"/>
          </p:nvPr>
        </p:nvSpPr>
        <p:spPr>
          <a:xfrm>
            <a:off x="2546334" y="9610505"/>
            <a:ext cx="3554016" cy="470345"/>
          </a:xfrm>
          <a:prstGeom prst="rect">
            <a:avLst/>
          </a:prstGeom>
        </p:spPr>
        <p:txBody>
          <a:bodyPr/>
          <a:lstStyle>
            <a:lvl1pPr>
              <a:defRPr>
                <a:solidFill>
                  <a:srgbClr val="FD746D"/>
                </a:solidFill>
                <a:latin typeface="Avenir Next"/>
                <a:ea typeface="Avenir Next"/>
                <a:cs typeface="Avenir Next"/>
                <a:sym typeface="Avenir Next"/>
              </a:defRPr>
            </a:lvl1pPr>
            <a:lvl2pPr>
              <a:defRPr>
                <a:solidFill>
                  <a:srgbClr val="FD746D"/>
                </a:solidFill>
                <a:latin typeface="Avenir Next"/>
                <a:ea typeface="Avenir Next"/>
                <a:cs typeface="Avenir Next"/>
                <a:sym typeface="Avenir Next"/>
              </a:defRPr>
            </a:lvl2pPr>
            <a:lvl3pPr>
              <a:defRPr>
                <a:solidFill>
                  <a:srgbClr val="FD746D"/>
                </a:solidFill>
                <a:latin typeface="Avenir Next"/>
                <a:ea typeface="Avenir Next"/>
                <a:cs typeface="Avenir Next"/>
                <a:sym typeface="Avenir Next"/>
              </a:defRPr>
            </a:lvl3pPr>
            <a:lvl4pPr>
              <a:defRPr>
                <a:solidFill>
                  <a:srgbClr val="FD746D"/>
                </a:solidFill>
                <a:latin typeface="Avenir Next"/>
                <a:ea typeface="Avenir Next"/>
                <a:cs typeface="Avenir Next"/>
                <a:sym typeface="Avenir Next"/>
              </a:defRPr>
            </a:lvl4pPr>
            <a:lvl5pP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255" name="pexels-photo-2-small.jpg"/>
          <p:cNvSpPr>
            <a:spLocks noGrp="1"/>
          </p:cNvSpPr>
          <p:nvPr>
            <p:ph type="pic" sz="quarter" idx="22"/>
          </p:nvPr>
        </p:nvSpPr>
        <p:spPr>
          <a:xfrm rot="21599998">
            <a:off x="11717130" y="1851581"/>
            <a:ext cx="9625458" cy="4836465"/>
          </a:xfrm>
          <a:prstGeom prst="rect">
            <a:avLst/>
          </a:prstGeom>
        </p:spPr>
        <p:txBody>
          <a:bodyPr lIns="91439" tIns="45719" rIns="91439" bIns="45719"/>
          <a:lstStyle/>
          <a:p>
            <a:endParaRPr/>
          </a:p>
        </p:txBody>
      </p:sp>
      <p:sp>
        <p:nvSpPr>
          <p:cNvPr id="256" name="Image"/>
          <p:cNvSpPr>
            <a:spLocks noGrp="1"/>
          </p:cNvSpPr>
          <p:nvPr>
            <p:ph type="pic" sz="quarter" idx="23"/>
          </p:nvPr>
        </p:nvSpPr>
        <p:spPr>
          <a:xfrm flipH="1">
            <a:off x="17715582" y="5176581"/>
            <a:ext cx="6667316" cy="5652710"/>
          </a:xfrm>
          <a:prstGeom prst="rect">
            <a:avLst/>
          </a:prstGeom>
        </p:spPr>
        <p:txBody>
          <a:bodyPr lIns="91439" tIns="45719" rIns="91439" bIns="45719"/>
          <a:lstStyle/>
          <a:p>
            <a:endParaRPr/>
          </a:p>
        </p:txBody>
      </p:sp>
      <p:sp>
        <p:nvSpPr>
          <p:cNvPr id="257" name="Image"/>
          <p:cNvSpPr>
            <a:spLocks noGrp="1"/>
          </p:cNvSpPr>
          <p:nvPr>
            <p:ph type="pic" sz="quarter" idx="24"/>
          </p:nvPr>
        </p:nvSpPr>
        <p:spPr>
          <a:xfrm flipH="1">
            <a:off x="10166873" y="5176581"/>
            <a:ext cx="10160001" cy="5652710"/>
          </a:xfrm>
          <a:prstGeom prst="rect">
            <a:avLst/>
          </a:prstGeom>
        </p:spPr>
        <p:txBody>
          <a:bodyPr lIns="91439" tIns="45719" rIns="91439" bIns="45719"/>
          <a:lstStyle/>
          <a:p>
            <a:endParaRPr/>
          </a:p>
        </p:txBody>
      </p:sp>
      <p:sp>
        <p:nvSpPr>
          <p:cNvPr id="258" name="pexels-photo-2-small.jpg"/>
          <p:cNvSpPr>
            <a:spLocks noGrp="1"/>
          </p:cNvSpPr>
          <p:nvPr>
            <p:ph type="pic" sz="quarter" idx="25"/>
          </p:nvPr>
        </p:nvSpPr>
        <p:spPr>
          <a:xfrm rot="21599996">
            <a:off x="10638528" y="5156482"/>
            <a:ext cx="9625404" cy="4881291"/>
          </a:xfrm>
          <a:prstGeom prst="rect">
            <a:avLst/>
          </a:prstGeom>
        </p:spPr>
        <p:txBody>
          <a:bodyPr lIns="91439" tIns="45719" rIns="91439" bIns="45719"/>
          <a:lstStyle/>
          <a:p>
            <a:endParaRPr/>
          </a:p>
        </p:txBody>
      </p:sp>
      <p:sp>
        <p:nvSpPr>
          <p:cNvPr id="259" name="pexels-photo-2-small.jpg"/>
          <p:cNvSpPr>
            <a:spLocks noGrp="1"/>
          </p:cNvSpPr>
          <p:nvPr>
            <p:ph type="pic" sz="quarter" idx="26"/>
          </p:nvPr>
        </p:nvSpPr>
        <p:spPr>
          <a:xfrm rot="21599998">
            <a:off x="18184137" y="5173874"/>
            <a:ext cx="6265791" cy="4898721"/>
          </a:xfrm>
          <a:prstGeom prst="rect">
            <a:avLst/>
          </a:prstGeom>
        </p:spPr>
        <p:txBody>
          <a:bodyPr lIns="91439" tIns="45719" rIns="91439" bIns="45719"/>
          <a:lstStyle/>
          <a:p>
            <a:endParaRPr/>
          </a:p>
        </p:txBody>
      </p:sp>
      <p:sp>
        <p:nvSpPr>
          <p:cNvPr id="260"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Master Slide 12">
    <p:spTree>
      <p:nvGrpSpPr>
        <p:cNvPr id="1" name=""/>
        <p:cNvGrpSpPr/>
        <p:nvPr/>
      </p:nvGrpSpPr>
      <p:grpSpPr>
        <a:xfrm>
          <a:off x="0" y="0"/>
          <a:ext cx="0" cy="0"/>
          <a:chOff x="0" y="0"/>
          <a:chExt cx="0" cy="0"/>
        </a:xfrm>
      </p:grpSpPr>
      <p:sp>
        <p:nvSpPr>
          <p:cNvPr id="267" name="Rectangle"/>
          <p:cNvSpPr>
            <a:spLocks noGrp="1"/>
          </p:cNvSpPr>
          <p:nvPr>
            <p:ph type="body" sz="quarter" idx="13"/>
          </p:nvPr>
        </p:nvSpPr>
        <p:spPr>
          <a:xfrm>
            <a:off x="2546855" y="1419637"/>
            <a:ext cx="1785939" cy="88740"/>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268" name="Title Text"/>
          <p:cNvSpPr txBox="1">
            <a:spLocks noGrp="1"/>
          </p:cNvSpPr>
          <p:nvPr>
            <p:ph type="title"/>
          </p:nvPr>
        </p:nvSpPr>
        <p:spPr>
          <a:xfrm>
            <a:off x="2537925" y="1821473"/>
            <a:ext cx="19446115" cy="1810077"/>
          </a:xfrm>
          <a:prstGeom prst="rect">
            <a:avLst/>
          </a:prstGeom>
        </p:spPr>
        <p:txBody>
          <a:bodyPr/>
          <a:lstStyle>
            <a:lvl1pPr>
              <a:defRPr sz="5800"/>
            </a:lvl1pPr>
          </a:lstStyle>
          <a:p>
            <a:r>
              <a:t>Title Text</a:t>
            </a:r>
          </a:p>
        </p:txBody>
      </p:sp>
      <p:sp>
        <p:nvSpPr>
          <p:cNvPr id="269" name="Rectangle"/>
          <p:cNvSpPr>
            <a:spLocks noGrp="1"/>
          </p:cNvSpPr>
          <p:nvPr>
            <p:ph type="body" sz="quarter" idx="14"/>
          </p:nvPr>
        </p:nvSpPr>
        <p:spPr>
          <a:xfrm>
            <a:off x="0" y="13546335"/>
            <a:ext cx="24384000" cy="178595"/>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270" name="Callout"/>
          <p:cNvSpPr>
            <a:spLocks noGrp="1"/>
          </p:cNvSpPr>
          <p:nvPr>
            <p:ph type="body" sz="quarter" idx="15"/>
          </p:nvPr>
        </p:nvSpPr>
        <p:spPr>
          <a:xfrm rot="16200000">
            <a:off x="15614488" y="3328684"/>
            <a:ext cx="1267620" cy="4348957"/>
          </a:xfrm>
          <a:custGeom>
            <a:avLst/>
            <a:gdLst/>
            <a:ahLst/>
            <a:cxnLst>
              <a:cxn ang="0">
                <a:pos x="wd2" y="hd2"/>
              </a:cxn>
              <a:cxn ang="5400000">
                <a:pos x="wd2" y="hd2"/>
              </a:cxn>
              <a:cxn ang="10800000">
                <a:pos x="wd2" y="hd2"/>
              </a:cxn>
              <a:cxn ang="16200000">
                <a:pos x="wd2" y="hd2"/>
              </a:cxn>
            </a:cxnLst>
            <a:rect l="0" t="0" r="r" b="b"/>
            <a:pathLst>
              <a:path w="21600" h="21600" extrusionOk="0">
                <a:moveTo>
                  <a:pt x="6654" y="0"/>
                </a:moveTo>
                <a:lnTo>
                  <a:pt x="6654" y="2154"/>
                </a:lnTo>
                <a:lnTo>
                  <a:pt x="0" y="3116"/>
                </a:lnTo>
                <a:lnTo>
                  <a:pt x="6654" y="4078"/>
                </a:lnTo>
                <a:lnTo>
                  <a:pt x="6654" y="21600"/>
                </a:lnTo>
                <a:lnTo>
                  <a:pt x="21600" y="21600"/>
                </a:lnTo>
                <a:lnTo>
                  <a:pt x="21600" y="0"/>
                </a:lnTo>
                <a:lnTo>
                  <a:pt x="6654" y="0"/>
                </a:lnTo>
                <a:close/>
              </a:path>
            </a:pathLst>
          </a:custGeom>
          <a:gradFill>
            <a:gsLst>
              <a:gs pos="0">
                <a:srgbClr val="FD746D"/>
              </a:gs>
              <a:gs pos="100000">
                <a:srgbClr val="FF9068"/>
              </a:gs>
            </a:gsLst>
            <a:path>
              <a:fillToRect l="47728" t="107287" r="52271" b="-7287"/>
            </a:path>
          </a:gradFill>
        </p:spPr>
        <p:txBody>
          <a:bodyPr anchor="ctr"/>
          <a:lstStyle/>
          <a:p>
            <a:pPr algn="ctr">
              <a:defRPr sz="5800">
                <a:latin typeface="Gill Sans"/>
                <a:ea typeface="Gill Sans"/>
                <a:cs typeface="Gill Sans"/>
                <a:sym typeface="Gill Sans"/>
              </a:defRPr>
            </a:pPr>
            <a:endParaRPr/>
          </a:p>
        </p:txBody>
      </p:sp>
      <p:sp>
        <p:nvSpPr>
          <p:cNvPr id="271" name="Text"/>
          <p:cNvSpPr txBox="1">
            <a:spLocks noGrp="1"/>
          </p:cNvSpPr>
          <p:nvPr>
            <p:ph type="body" sz="quarter" idx="16"/>
          </p:nvPr>
        </p:nvSpPr>
        <p:spPr>
          <a:xfrm>
            <a:off x="14232486" y="5058435"/>
            <a:ext cx="4031844"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272" name="Body Level One…"/>
          <p:cNvSpPr txBox="1">
            <a:spLocks noGrp="1"/>
          </p:cNvSpPr>
          <p:nvPr>
            <p:ph type="body" sz="quarter" idx="17"/>
          </p:nvPr>
        </p:nvSpPr>
        <p:spPr>
          <a:xfrm>
            <a:off x="14025858" y="6321853"/>
            <a:ext cx="7308531" cy="4694366"/>
          </a:xfrm>
          <a:prstGeom prst="rect">
            <a:avLst/>
          </a:prstGeom>
        </p:spPr>
        <p:txBody>
          <a:bodyPr/>
          <a:lstStyle>
            <a:lvl1pPr defTabSz="642937"/>
            <a:lvl2pPr defTabSz="642937"/>
            <a:lvl3pPr defTabSz="642937"/>
            <a:lvl4pPr defTabSz="642937"/>
            <a:lvl5pPr defTabSz="642937"/>
          </a:lstStyle>
          <a:p>
            <a:r>
              <a:t>Body Level One</a:t>
            </a:r>
          </a:p>
          <a:p>
            <a:pPr lvl="1"/>
            <a:r>
              <a:t>Body Level Two</a:t>
            </a:r>
          </a:p>
          <a:p>
            <a:pPr lvl="2"/>
            <a:r>
              <a:t>Body Level Three</a:t>
            </a:r>
          </a:p>
          <a:p>
            <a:pPr lvl="3"/>
            <a:r>
              <a:t>Body Level Four</a:t>
            </a:r>
          </a:p>
          <a:p>
            <a:pPr lvl="4"/>
            <a:r>
              <a:t>Body Level Five</a:t>
            </a:r>
          </a:p>
        </p:txBody>
      </p:sp>
      <p:sp>
        <p:nvSpPr>
          <p:cNvPr id="273" name="Image"/>
          <p:cNvSpPr>
            <a:spLocks noGrp="1"/>
          </p:cNvSpPr>
          <p:nvPr>
            <p:ph type="pic" sz="half" idx="18"/>
          </p:nvPr>
        </p:nvSpPr>
        <p:spPr>
          <a:xfrm>
            <a:off x="-24871" y="4820708"/>
            <a:ext cx="12890502" cy="8073540"/>
          </a:xfrm>
          <a:prstGeom prst="rect">
            <a:avLst/>
          </a:prstGeom>
        </p:spPr>
        <p:txBody>
          <a:bodyPr lIns="91439" tIns="45719" rIns="91439" bIns="45719"/>
          <a:lstStyle/>
          <a:p>
            <a:endParaRPr/>
          </a:p>
        </p:txBody>
      </p:sp>
      <p:sp>
        <p:nvSpPr>
          <p:cNvPr id="274" name="pexels-photo-2-small.jpg"/>
          <p:cNvSpPr>
            <a:spLocks noGrp="1"/>
          </p:cNvSpPr>
          <p:nvPr>
            <p:ph type="pic" sz="half" idx="19"/>
          </p:nvPr>
        </p:nvSpPr>
        <p:spPr>
          <a:xfrm rot="21600000">
            <a:off x="-18487" y="4818658"/>
            <a:ext cx="12191196" cy="6945495"/>
          </a:xfrm>
          <a:prstGeom prst="rect">
            <a:avLst/>
          </a:prstGeom>
        </p:spPr>
        <p:txBody>
          <a:bodyPr lIns="91439" tIns="45719" rIns="91439" bIns="45719"/>
          <a:lstStyle/>
          <a:p>
            <a:endParaRPr/>
          </a:p>
        </p:txBody>
      </p:sp>
      <p:sp>
        <p:nvSpPr>
          <p:cNvPr id="275"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Master Slide 13">
    <p:spTree>
      <p:nvGrpSpPr>
        <p:cNvPr id="1" name=""/>
        <p:cNvGrpSpPr/>
        <p:nvPr/>
      </p:nvGrpSpPr>
      <p:grpSpPr>
        <a:xfrm>
          <a:off x="0" y="0"/>
          <a:ext cx="0" cy="0"/>
          <a:chOff x="0" y="0"/>
          <a:chExt cx="0" cy="0"/>
        </a:xfrm>
      </p:grpSpPr>
      <p:sp>
        <p:nvSpPr>
          <p:cNvPr id="282" name="Rectangle"/>
          <p:cNvSpPr>
            <a:spLocks noGrp="1"/>
          </p:cNvSpPr>
          <p:nvPr>
            <p:ph type="body" sz="quarter" idx="13"/>
          </p:nvPr>
        </p:nvSpPr>
        <p:spPr>
          <a:xfrm>
            <a:off x="20194082" y="1277310"/>
            <a:ext cx="1785938" cy="88740"/>
          </a:xfrm>
          <a:prstGeom prst="rect">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283" name="Title Text"/>
          <p:cNvSpPr txBox="1">
            <a:spLocks noGrp="1"/>
          </p:cNvSpPr>
          <p:nvPr>
            <p:ph type="title"/>
          </p:nvPr>
        </p:nvSpPr>
        <p:spPr>
          <a:xfrm>
            <a:off x="13023543" y="1679146"/>
            <a:ext cx="8947547" cy="1810076"/>
          </a:xfrm>
          <a:prstGeom prst="rect">
            <a:avLst/>
          </a:prstGeom>
        </p:spPr>
        <p:txBody>
          <a:bodyPr/>
          <a:lstStyle>
            <a:lvl1pPr algn="r">
              <a:defRPr sz="5800"/>
            </a:lvl1pPr>
          </a:lstStyle>
          <a:p>
            <a:r>
              <a:t>Title Text</a:t>
            </a:r>
          </a:p>
        </p:txBody>
      </p:sp>
      <p:sp>
        <p:nvSpPr>
          <p:cNvPr id="284" name="Rectangle"/>
          <p:cNvSpPr/>
          <p:nvPr/>
        </p:nvSpPr>
        <p:spPr>
          <a:xfrm>
            <a:off x="3039070" y="13546335"/>
            <a:ext cx="18305860" cy="178595"/>
          </a:xfrm>
          <a:prstGeom prst="rect">
            <a:avLst/>
          </a:prstGeom>
          <a:gradFill>
            <a:gsLst>
              <a:gs pos="0">
                <a:srgbClr val="FD746D"/>
              </a:gs>
              <a:gs pos="100000">
                <a:srgbClr val="FF9068"/>
              </a:gs>
            </a:gsLst>
          </a:gradFill>
          <a:ln w="12700">
            <a:miter lim="400000"/>
          </a:ln>
        </p:spPr>
        <p:txBody>
          <a:bodyPr lIns="0" tIns="0" rIns="0" bIns="0" anchor="ctr"/>
          <a:lstStyle/>
          <a:p>
            <a:endParaRPr/>
          </a:p>
        </p:txBody>
      </p:sp>
      <p:sp>
        <p:nvSpPr>
          <p:cNvPr id="285" name="Callout"/>
          <p:cNvSpPr>
            <a:spLocks noGrp="1"/>
          </p:cNvSpPr>
          <p:nvPr>
            <p:ph type="body" sz="quarter" idx="14"/>
          </p:nvPr>
        </p:nvSpPr>
        <p:spPr>
          <a:xfrm rot="5400000" flipH="1">
            <a:off x="6859842" y="3071186"/>
            <a:ext cx="1267620" cy="4348957"/>
          </a:xfrm>
          <a:custGeom>
            <a:avLst/>
            <a:gdLst/>
            <a:ahLst/>
            <a:cxnLst>
              <a:cxn ang="0">
                <a:pos x="wd2" y="hd2"/>
              </a:cxn>
              <a:cxn ang="5400000">
                <a:pos x="wd2" y="hd2"/>
              </a:cxn>
              <a:cxn ang="10800000">
                <a:pos x="wd2" y="hd2"/>
              </a:cxn>
              <a:cxn ang="16200000">
                <a:pos x="wd2" y="hd2"/>
              </a:cxn>
            </a:cxnLst>
            <a:rect l="0" t="0" r="r" b="b"/>
            <a:pathLst>
              <a:path w="21600" h="21600" extrusionOk="0">
                <a:moveTo>
                  <a:pt x="6654" y="0"/>
                </a:moveTo>
                <a:lnTo>
                  <a:pt x="6654" y="2154"/>
                </a:lnTo>
                <a:lnTo>
                  <a:pt x="0" y="3116"/>
                </a:lnTo>
                <a:lnTo>
                  <a:pt x="6654" y="4078"/>
                </a:lnTo>
                <a:lnTo>
                  <a:pt x="6654" y="21600"/>
                </a:lnTo>
                <a:lnTo>
                  <a:pt x="21600" y="21600"/>
                </a:lnTo>
                <a:lnTo>
                  <a:pt x="21600" y="0"/>
                </a:lnTo>
                <a:lnTo>
                  <a:pt x="6654" y="0"/>
                </a:lnTo>
                <a:close/>
              </a:path>
            </a:pathLst>
          </a:custGeom>
          <a:gradFill>
            <a:gsLst>
              <a:gs pos="0">
                <a:srgbClr val="FD746D"/>
              </a:gs>
              <a:gs pos="100000">
                <a:srgbClr val="FF9068"/>
              </a:gs>
            </a:gsLst>
            <a:path>
              <a:fillToRect l="47728" t="107287" r="52271" b="-7287"/>
            </a:path>
          </a:gradFill>
        </p:spPr>
        <p:txBody>
          <a:bodyPr anchor="ctr"/>
          <a:lstStyle/>
          <a:p>
            <a:pPr algn="ctr">
              <a:defRPr sz="5800">
                <a:latin typeface="Gill Sans"/>
                <a:ea typeface="Gill Sans"/>
                <a:cs typeface="Gill Sans"/>
                <a:sym typeface="Gill Sans"/>
              </a:defRPr>
            </a:pPr>
            <a:endParaRPr/>
          </a:p>
        </p:txBody>
      </p:sp>
      <p:sp>
        <p:nvSpPr>
          <p:cNvPr id="286" name="Text"/>
          <p:cNvSpPr txBox="1">
            <a:spLocks noGrp="1"/>
          </p:cNvSpPr>
          <p:nvPr>
            <p:ph type="body" sz="quarter" idx="15"/>
          </p:nvPr>
        </p:nvSpPr>
        <p:spPr>
          <a:xfrm>
            <a:off x="5477829" y="4800937"/>
            <a:ext cx="4031845" cy="485776"/>
          </a:xfrm>
          <a:prstGeom prst="rect">
            <a:avLst/>
          </a:prstGeom>
        </p:spPr>
        <p:txBody>
          <a:bodyPr lIns="71437" tIns="71437" rIns="71437" bIns="71437" anchor="ctr">
            <a:spAutoFit/>
          </a:bodyPr>
          <a:lstStyle/>
          <a:p>
            <a:pPr algn="ctr">
              <a:defRPr sz="2000">
                <a:solidFill>
                  <a:srgbClr val="FFFFFF"/>
                </a:solidFill>
              </a:defRPr>
            </a:pPr>
            <a:endParaRPr/>
          </a:p>
        </p:txBody>
      </p:sp>
      <p:sp>
        <p:nvSpPr>
          <p:cNvPr id="287" name="Body Level One…"/>
          <p:cNvSpPr txBox="1">
            <a:spLocks noGrp="1"/>
          </p:cNvSpPr>
          <p:nvPr>
            <p:ph type="body" sz="quarter" idx="16"/>
          </p:nvPr>
        </p:nvSpPr>
        <p:spPr>
          <a:xfrm>
            <a:off x="2377982" y="9366146"/>
            <a:ext cx="7308531" cy="1267459"/>
          </a:xfrm>
          <a:prstGeom prst="rect">
            <a:avLst/>
          </a:prstGeom>
        </p:spPr>
        <p:txBody>
          <a:bodyPr/>
          <a:lstStyle>
            <a:lvl1pPr algn="r" defTabSz="642937"/>
            <a:lvl2pPr algn="r" defTabSz="642937"/>
            <a:lvl3pPr algn="r" defTabSz="642937"/>
            <a:lvl4pPr algn="r" defTabSz="642937"/>
            <a:lvl5pPr algn="r" defTabSz="642937"/>
          </a:lstStyle>
          <a:p>
            <a:r>
              <a:t>Body Level One</a:t>
            </a:r>
          </a:p>
          <a:p>
            <a:pPr lvl="1"/>
            <a:r>
              <a:t>Body Level Two</a:t>
            </a:r>
          </a:p>
          <a:p>
            <a:pPr lvl="2"/>
            <a:r>
              <a:t>Body Level Three</a:t>
            </a:r>
          </a:p>
          <a:p>
            <a:pPr lvl="3"/>
            <a:r>
              <a:t>Body Level Four</a:t>
            </a:r>
          </a:p>
          <a:p>
            <a:pPr lvl="4"/>
            <a:r>
              <a:t>Body Level Five</a:t>
            </a:r>
          </a:p>
        </p:txBody>
      </p:sp>
      <p:sp>
        <p:nvSpPr>
          <p:cNvPr id="288" name="Rounded Rectangle"/>
          <p:cNvSpPr>
            <a:spLocks noGrp="1"/>
          </p:cNvSpPr>
          <p:nvPr>
            <p:ph type="body" sz="quarter" idx="17"/>
          </p:nvPr>
        </p:nvSpPr>
        <p:spPr>
          <a:xfrm>
            <a:off x="2377982" y="6439245"/>
            <a:ext cx="7308531" cy="103163"/>
          </a:xfrm>
          <a:prstGeom prst="roundRect">
            <a:avLst>
              <a:gd name="adj" fmla="val 50000"/>
            </a:avLst>
          </a:prstGeom>
          <a:solidFill>
            <a:srgbClr val="ABABAB"/>
          </a:solidFill>
        </p:spPr>
        <p:txBody>
          <a:bodyPr anchor="ctr"/>
          <a:lstStyle/>
          <a:p>
            <a:pPr algn="ctr">
              <a:defRPr sz="5800">
                <a:latin typeface="Gill Sans"/>
                <a:ea typeface="Gill Sans"/>
                <a:cs typeface="Gill Sans"/>
                <a:sym typeface="Gill Sans"/>
              </a:defRPr>
            </a:pPr>
            <a:endParaRPr/>
          </a:p>
        </p:txBody>
      </p:sp>
      <p:sp>
        <p:nvSpPr>
          <p:cNvPr id="289" name="Rounded Rectangle"/>
          <p:cNvSpPr>
            <a:spLocks noGrp="1"/>
          </p:cNvSpPr>
          <p:nvPr>
            <p:ph type="body" sz="quarter" idx="18"/>
          </p:nvPr>
        </p:nvSpPr>
        <p:spPr>
          <a:xfrm>
            <a:off x="2377982" y="7236209"/>
            <a:ext cx="7308531" cy="85304"/>
          </a:xfrm>
          <a:prstGeom prst="roundRect">
            <a:avLst>
              <a:gd name="adj" fmla="val 50000"/>
            </a:avLst>
          </a:prstGeom>
          <a:solidFill>
            <a:srgbClr val="ABABAB"/>
          </a:solidFill>
        </p:spPr>
        <p:txBody>
          <a:bodyPr anchor="ctr"/>
          <a:lstStyle/>
          <a:p>
            <a:pPr algn="ctr">
              <a:defRPr sz="5800">
                <a:latin typeface="Gill Sans"/>
                <a:ea typeface="Gill Sans"/>
                <a:cs typeface="Gill Sans"/>
                <a:sym typeface="Gill Sans"/>
              </a:defRPr>
            </a:pPr>
            <a:endParaRPr/>
          </a:p>
        </p:txBody>
      </p:sp>
      <p:sp>
        <p:nvSpPr>
          <p:cNvPr id="290" name="Rounded Rectangle"/>
          <p:cNvSpPr>
            <a:spLocks noGrp="1"/>
          </p:cNvSpPr>
          <p:nvPr>
            <p:ph type="body" sz="quarter" idx="19"/>
          </p:nvPr>
        </p:nvSpPr>
        <p:spPr>
          <a:xfrm>
            <a:off x="2377982" y="8032723"/>
            <a:ext cx="7308531" cy="85304"/>
          </a:xfrm>
          <a:prstGeom prst="roundRect">
            <a:avLst>
              <a:gd name="adj" fmla="val 50000"/>
            </a:avLst>
          </a:prstGeom>
          <a:solidFill>
            <a:srgbClr val="ABABAB"/>
          </a:solidFill>
        </p:spPr>
        <p:txBody>
          <a:bodyPr anchor="ctr"/>
          <a:lstStyle/>
          <a:p>
            <a:pPr algn="ctr">
              <a:defRPr sz="5800">
                <a:latin typeface="Gill Sans"/>
                <a:ea typeface="Gill Sans"/>
                <a:cs typeface="Gill Sans"/>
                <a:sym typeface="Gill Sans"/>
              </a:defRPr>
            </a:pPr>
            <a:endParaRPr/>
          </a:p>
        </p:txBody>
      </p:sp>
      <p:sp>
        <p:nvSpPr>
          <p:cNvPr id="291" name="Rounded Rectangle"/>
          <p:cNvSpPr>
            <a:spLocks noGrp="1"/>
          </p:cNvSpPr>
          <p:nvPr>
            <p:ph type="body" sz="quarter" idx="20"/>
          </p:nvPr>
        </p:nvSpPr>
        <p:spPr>
          <a:xfrm>
            <a:off x="2377982" y="8792758"/>
            <a:ext cx="7308531" cy="85304"/>
          </a:xfrm>
          <a:prstGeom prst="roundRect">
            <a:avLst>
              <a:gd name="adj" fmla="val 50000"/>
            </a:avLst>
          </a:prstGeom>
          <a:solidFill>
            <a:srgbClr val="ABABAB"/>
          </a:solidFill>
        </p:spPr>
        <p:txBody>
          <a:bodyPr anchor="ctr"/>
          <a:lstStyle/>
          <a:p>
            <a:pPr algn="ctr">
              <a:defRPr sz="5800">
                <a:latin typeface="Gill Sans"/>
                <a:ea typeface="Gill Sans"/>
                <a:cs typeface="Gill Sans"/>
                <a:sym typeface="Gill Sans"/>
              </a:defRPr>
            </a:pPr>
            <a:endParaRPr/>
          </a:p>
        </p:txBody>
      </p:sp>
      <p:sp>
        <p:nvSpPr>
          <p:cNvPr id="292" name="Rounded Rectangle"/>
          <p:cNvSpPr>
            <a:spLocks noGrp="1"/>
          </p:cNvSpPr>
          <p:nvPr>
            <p:ph type="body" sz="quarter" idx="21"/>
          </p:nvPr>
        </p:nvSpPr>
        <p:spPr>
          <a:xfrm>
            <a:off x="4324654" y="6439245"/>
            <a:ext cx="5357813" cy="103163"/>
          </a:xfrm>
          <a:prstGeom prst="roundRect">
            <a:avLst>
              <a:gd name="adj" fmla="val 50000"/>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293" name="Rounded Rectangle"/>
          <p:cNvSpPr>
            <a:spLocks noGrp="1"/>
          </p:cNvSpPr>
          <p:nvPr>
            <p:ph type="body" sz="quarter" idx="22"/>
          </p:nvPr>
        </p:nvSpPr>
        <p:spPr>
          <a:xfrm>
            <a:off x="4828762" y="7236209"/>
            <a:ext cx="4857751" cy="85304"/>
          </a:xfrm>
          <a:prstGeom prst="roundRect">
            <a:avLst>
              <a:gd name="adj" fmla="val 50000"/>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294" name="Rounded Rectangle"/>
          <p:cNvSpPr>
            <a:spLocks noGrp="1"/>
          </p:cNvSpPr>
          <p:nvPr>
            <p:ph type="body" sz="quarter" idx="23"/>
          </p:nvPr>
        </p:nvSpPr>
        <p:spPr>
          <a:xfrm>
            <a:off x="3435730" y="8032723"/>
            <a:ext cx="6250783" cy="85304"/>
          </a:xfrm>
          <a:prstGeom prst="roundRect">
            <a:avLst>
              <a:gd name="adj" fmla="val 50000"/>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295" name="Rounded Rectangle"/>
          <p:cNvSpPr>
            <a:spLocks noGrp="1"/>
          </p:cNvSpPr>
          <p:nvPr>
            <p:ph type="body" sz="quarter" idx="24"/>
          </p:nvPr>
        </p:nvSpPr>
        <p:spPr>
          <a:xfrm>
            <a:off x="5221668" y="8792758"/>
            <a:ext cx="4464845" cy="85304"/>
          </a:xfrm>
          <a:prstGeom prst="roundRect">
            <a:avLst>
              <a:gd name="adj" fmla="val 50000"/>
            </a:avLst>
          </a:prstGeom>
          <a:gradFill>
            <a:gsLst>
              <a:gs pos="0">
                <a:srgbClr val="FD746D"/>
              </a:gs>
              <a:gs pos="100000">
                <a:srgbClr val="FF9068"/>
              </a:gs>
            </a:gsLst>
          </a:gradFill>
        </p:spPr>
        <p:txBody>
          <a:bodyPr anchor="ctr"/>
          <a:lstStyle/>
          <a:p>
            <a:pPr algn="ctr">
              <a:defRPr sz="5800">
                <a:latin typeface="Gill Sans"/>
                <a:ea typeface="Gill Sans"/>
                <a:cs typeface="Gill Sans"/>
                <a:sym typeface="Gill Sans"/>
              </a:defRPr>
            </a:pPr>
            <a:endParaRPr/>
          </a:p>
        </p:txBody>
      </p:sp>
      <p:sp>
        <p:nvSpPr>
          <p:cNvPr id="296" name="Body Level One…"/>
          <p:cNvSpPr txBox="1">
            <a:spLocks noGrp="1"/>
          </p:cNvSpPr>
          <p:nvPr>
            <p:ph type="body" sz="quarter" idx="25"/>
          </p:nvPr>
        </p:nvSpPr>
        <p:spPr>
          <a:xfrm>
            <a:off x="6094668" y="5887928"/>
            <a:ext cx="3554017" cy="470345"/>
          </a:xfrm>
          <a:prstGeom prst="rect">
            <a:avLst/>
          </a:prstGeom>
        </p:spPr>
        <p:txBody>
          <a:bodyPr/>
          <a:lstStyle>
            <a:lvl1pPr>
              <a:defRPr>
                <a:solidFill>
                  <a:srgbClr val="FD746D"/>
                </a:solidFill>
                <a:latin typeface="Avenir Next"/>
                <a:ea typeface="Avenir Next"/>
                <a:cs typeface="Avenir Next"/>
                <a:sym typeface="Avenir Next"/>
              </a:defRPr>
            </a:lvl1pPr>
            <a:lvl2pPr>
              <a:defRPr>
                <a:solidFill>
                  <a:srgbClr val="FD746D"/>
                </a:solidFill>
                <a:latin typeface="Avenir Next"/>
                <a:ea typeface="Avenir Next"/>
                <a:cs typeface="Avenir Next"/>
                <a:sym typeface="Avenir Next"/>
              </a:defRPr>
            </a:lvl2pPr>
            <a:lvl3pPr>
              <a:defRPr>
                <a:solidFill>
                  <a:srgbClr val="FD746D"/>
                </a:solidFill>
                <a:latin typeface="Avenir Next"/>
                <a:ea typeface="Avenir Next"/>
                <a:cs typeface="Avenir Next"/>
                <a:sym typeface="Avenir Next"/>
              </a:defRPr>
            </a:lvl3pPr>
            <a:lvl4pPr>
              <a:defRPr>
                <a:solidFill>
                  <a:srgbClr val="FD746D"/>
                </a:solidFill>
                <a:latin typeface="Avenir Next"/>
                <a:ea typeface="Avenir Next"/>
                <a:cs typeface="Avenir Next"/>
                <a:sym typeface="Avenir Next"/>
              </a:defRPr>
            </a:lvl4pPr>
            <a:lvl5pP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297" name="Body Level One…"/>
          <p:cNvSpPr txBox="1">
            <a:spLocks noGrp="1"/>
          </p:cNvSpPr>
          <p:nvPr>
            <p:ph type="body" sz="quarter" idx="26"/>
          </p:nvPr>
        </p:nvSpPr>
        <p:spPr>
          <a:xfrm>
            <a:off x="6094668" y="6698784"/>
            <a:ext cx="3554017" cy="470345"/>
          </a:xfrm>
          <a:prstGeom prst="rect">
            <a:avLst/>
          </a:prstGeom>
        </p:spPr>
        <p:txBody>
          <a:bodyPr/>
          <a:lstStyle>
            <a:lvl1pPr>
              <a:defRPr>
                <a:solidFill>
                  <a:srgbClr val="FD746D"/>
                </a:solidFill>
                <a:latin typeface="Avenir Next"/>
                <a:ea typeface="Avenir Next"/>
                <a:cs typeface="Avenir Next"/>
                <a:sym typeface="Avenir Next"/>
              </a:defRPr>
            </a:lvl1pPr>
            <a:lvl2pPr>
              <a:defRPr>
                <a:solidFill>
                  <a:srgbClr val="FD746D"/>
                </a:solidFill>
                <a:latin typeface="Avenir Next"/>
                <a:ea typeface="Avenir Next"/>
                <a:cs typeface="Avenir Next"/>
                <a:sym typeface="Avenir Next"/>
              </a:defRPr>
            </a:lvl2pPr>
            <a:lvl3pPr>
              <a:defRPr>
                <a:solidFill>
                  <a:srgbClr val="FD746D"/>
                </a:solidFill>
                <a:latin typeface="Avenir Next"/>
                <a:ea typeface="Avenir Next"/>
                <a:cs typeface="Avenir Next"/>
                <a:sym typeface="Avenir Next"/>
              </a:defRPr>
            </a:lvl3pPr>
            <a:lvl4pPr>
              <a:defRPr>
                <a:solidFill>
                  <a:srgbClr val="FD746D"/>
                </a:solidFill>
                <a:latin typeface="Avenir Next"/>
                <a:ea typeface="Avenir Next"/>
                <a:cs typeface="Avenir Next"/>
                <a:sym typeface="Avenir Next"/>
              </a:defRPr>
            </a:lvl4pPr>
            <a:lvl5pP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298" name="Body Level One…"/>
          <p:cNvSpPr txBox="1">
            <a:spLocks noGrp="1"/>
          </p:cNvSpPr>
          <p:nvPr>
            <p:ph type="body" sz="quarter" idx="27"/>
          </p:nvPr>
        </p:nvSpPr>
        <p:spPr>
          <a:xfrm>
            <a:off x="6094668" y="7500084"/>
            <a:ext cx="3554017" cy="470345"/>
          </a:xfrm>
          <a:prstGeom prst="rect">
            <a:avLst/>
          </a:prstGeom>
        </p:spPr>
        <p:txBody>
          <a:bodyPr/>
          <a:lstStyle>
            <a:lvl1pPr>
              <a:defRPr>
                <a:solidFill>
                  <a:srgbClr val="FD746D"/>
                </a:solidFill>
                <a:latin typeface="Avenir Next"/>
                <a:ea typeface="Avenir Next"/>
                <a:cs typeface="Avenir Next"/>
                <a:sym typeface="Avenir Next"/>
              </a:defRPr>
            </a:lvl1pPr>
            <a:lvl2pPr>
              <a:defRPr>
                <a:solidFill>
                  <a:srgbClr val="FD746D"/>
                </a:solidFill>
                <a:latin typeface="Avenir Next"/>
                <a:ea typeface="Avenir Next"/>
                <a:cs typeface="Avenir Next"/>
                <a:sym typeface="Avenir Next"/>
              </a:defRPr>
            </a:lvl2pPr>
            <a:lvl3pPr>
              <a:defRPr>
                <a:solidFill>
                  <a:srgbClr val="FD746D"/>
                </a:solidFill>
                <a:latin typeface="Avenir Next"/>
                <a:ea typeface="Avenir Next"/>
                <a:cs typeface="Avenir Next"/>
                <a:sym typeface="Avenir Next"/>
              </a:defRPr>
            </a:lvl3pPr>
            <a:lvl4pPr>
              <a:defRPr>
                <a:solidFill>
                  <a:srgbClr val="FD746D"/>
                </a:solidFill>
                <a:latin typeface="Avenir Next"/>
                <a:ea typeface="Avenir Next"/>
                <a:cs typeface="Avenir Next"/>
                <a:sym typeface="Avenir Next"/>
              </a:defRPr>
            </a:lvl4pPr>
            <a:lvl5pP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299" name="Body Level One…"/>
          <p:cNvSpPr txBox="1">
            <a:spLocks noGrp="1"/>
          </p:cNvSpPr>
          <p:nvPr>
            <p:ph type="body" sz="quarter" idx="28"/>
          </p:nvPr>
        </p:nvSpPr>
        <p:spPr>
          <a:xfrm>
            <a:off x="6094668" y="8287477"/>
            <a:ext cx="3554017" cy="470345"/>
          </a:xfrm>
          <a:prstGeom prst="rect">
            <a:avLst/>
          </a:prstGeom>
        </p:spPr>
        <p:txBody>
          <a:bodyPr/>
          <a:lstStyle>
            <a:lvl1pPr>
              <a:defRPr>
                <a:solidFill>
                  <a:srgbClr val="FD746D"/>
                </a:solidFill>
                <a:latin typeface="Avenir Next"/>
                <a:ea typeface="Avenir Next"/>
                <a:cs typeface="Avenir Next"/>
                <a:sym typeface="Avenir Next"/>
              </a:defRPr>
            </a:lvl1pPr>
            <a:lvl2pPr>
              <a:defRPr>
                <a:solidFill>
                  <a:srgbClr val="FD746D"/>
                </a:solidFill>
                <a:latin typeface="Avenir Next"/>
                <a:ea typeface="Avenir Next"/>
                <a:cs typeface="Avenir Next"/>
                <a:sym typeface="Avenir Next"/>
              </a:defRPr>
            </a:lvl2pPr>
            <a:lvl3pPr>
              <a:defRPr>
                <a:solidFill>
                  <a:srgbClr val="FD746D"/>
                </a:solidFill>
                <a:latin typeface="Avenir Next"/>
                <a:ea typeface="Avenir Next"/>
                <a:cs typeface="Avenir Next"/>
                <a:sym typeface="Avenir Next"/>
              </a:defRPr>
            </a:lvl3pPr>
            <a:lvl4pPr>
              <a:defRPr>
                <a:solidFill>
                  <a:srgbClr val="FD746D"/>
                </a:solidFill>
                <a:latin typeface="Avenir Next"/>
                <a:ea typeface="Avenir Next"/>
                <a:cs typeface="Avenir Next"/>
                <a:sym typeface="Avenir Next"/>
              </a:defRPr>
            </a:lvl4pPr>
            <a:lvl5pPr>
              <a:defRPr>
                <a:solidFill>
                  <a:srgbClr val="FD746D"/>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300" name="Image"/>
          <p:cNvSpPr>
            <a:spLocks noGrp="1"/>
          </p:cNvSpPr>
          <p:nvPr>
            <p:ph type="pic" sz="half" idx="29"/>
          </p:nvPr>
        </p:nvSpPr>
        <p:spPr>
          <a:xfrm flipH="1">
            <a:off x="11494154" y="4574828"/>
            <a:ext cx="12890501" cy="8073539"/>
          </a:xfrm>
          <a:prstGeom prst="rect">
            <a:avLst/>
          </a:prstGeom>
        </p:spPr>
        <p:txBody>
          <a:bodyPr lIns="91439" tIns="45719" rIns="91439" bIns="45719"/>
          <a:lstStyle/>
          <a:p>
            <a:endParaRPr/>
          </a:p>
        </p:txBody>
      </p:sp>
      <p:sp>
        <p:nvSpPr>
          <p:cNvPr id="301" name="pexels-photo-2-small.jpg"/>
          <p:cNvSpPr>
            <a:spLocks noGrp="1"/>
          </p:cNvSpPr>
          <p:nvPr>
            <p:ph type="pic" sz="half" idx="30"/>
          </p:nvPr>
        </p:nvSpPr>
        <p:spPr>
          <a:xfrm rot="21600000" flipH="1">
            <a:off x="12134370" y="4552172"/>
            <a:ext cx="12218244" cy="6960905"/>
          </a:xfrm>
          <a:prstGeom prst="rect">
            <a:avLst/>
          </a:prstGeom>
        </p:spPr>
        <p:txBody>
          <a:bodyPr lIns="91439" tIns="45719" rIns="91439" bIns="45719"/>
          <a:lstStyle/>
          <a:p>
            <a:endParaRPr/>
          </a:p>
        </p:txBody>
      </p:sp>
      <p:sp>
        <p:nvSpPr>
          <p:cNvPr id="302" name="Slide Number"/>
          <p:cNvSpPr txBox="1">
            <a:spLocks noGrp="1"/>
          </p:cNvSpPr>
          <p:nvPr>
            <p:ph type="sldNum" sz="quarter" idx="2"/>
          </p:nvPr>
        </p:nvSpPr>
        <p:spPr>
          <a:xfrm>
            <a:off x="12024320" y="13019484"/>
            <a:ext cx="317501" cy="355601"/>
          </a:xfrm>
          <a:prstGeom prst="rect">
            <a:avLst/>
          </a:prstGeom>
        </p:spPr>
        <p:txBody>
          <a:bodyPr/>
          <a:lstStyle>
            <a:lvl1pPr>
              <a:defRPr sz="2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p:cNvGrpSpPr/>
          <p:nvPr/>
        </p:nvGrpSpPr>
        <p:grpSpPr>
          <a:xfrm>
            <a:off x="2544672" y="8893745"/>
            <a:ext cx="821492" cy="821492"/>
            <a:chOff x="0" y="0"/>
            <a:chExt cx="821491" cy="821491"/>
          </a:xfrm>
        </p:grpSpPr>
        <p:sp>
          <p:nvSpPr>
            <p:cNvPr id="2" name="Circle"/>
            <p:cNvSpPr/>
            <p:nvPr/>
          </p:nvSpPr>
          <p:spPr>
            <a:xfrm>
              <a:off x="0" y="0"/>
              <a:ext cx="821492" cy="821492"/>
            </a:xfrm>
            <a:prstGeom prst="ellipse">
              <a:avLst/>
            </a:prstGeom>
            <a:gradFill flip="none" rotWithShape="1">
              <a:gsLst>
                <a:gs pos="0">
                  <a:srgbClr val="FD746D"/>
                </a:gs>
                <a:gs pos="100000">
                  <a:srgbClr val="FF9068"/>
                </a:gs>
              </a:gsLst>
              <a:lin ang="0" scaled="0"/>
            </a:gradFill>
            <a:ln w="12700" cap="flat">
              <a:noFill/>
              <a:miter lim="400000"/>
            </a:ln>
            <a:effectLst/>
          </p:spPr>
          <p:txBody>
            <a:bodyPr wrap="square" lIns="0" tIns="0" rIns="0" bIns="0" numCol="1" anchor="ctr">
              <a:noAutofit/>
            </a:bodyPr>
            <a:lstStyle/>
            <a:p>
              <a:endParaRPr/>
            </a:p>
          </p:txBody>
        </p:sp>
        <p:sp>
          <p:nvSpPr>
            <p:cNvPr id="3" name="Shape"/>
            <p:cNvSpPr/>
            <p:nvPr/>
          </p:nvSpPr>
          <p:spPr>
            <a:xfrm>
              <a:off x="180931" y="248830"/>
              <a:ext cx="459629" cy="323830"/>
            </a:xfrm>
            <a:custGeom>
              <a:avLst/>
              <a:gdLst/>
              <a:ahLst/>
              <a:cxnLst>
                <a:cxn ang="0">
                  <a:pos x="wd2" y="hd2"/>
                </a:cxn>
                <a:cxn ang="5400000">
                  <a:pos x="wd2" y="hd2"/>
                </a:cxn>
                <a:cxn ang="10800000">
                  <a:pos x="wd2" y="hd2"/>
                </a:cxn>
                <a:cxn ang="16200000">
                  <a:pos x="wd2" y="hd2"/>
                </a:cxn>
              </a:cxnLst>
              <a:rect l="0" t="0" r="r" b="b"/>
              <a:pathLst>
                <a:path w="21600" h="17853"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FFFFFF"/>
            </a:solidFill>
            <a:ln w="12700" cap="flat">
              <a:noFill/>
              <a:miter lim="400000"/>
            </a:ln>
            <a:effectLst/>
          </p:spPr>
          <p:txBody>
            <a:bodyPr wrap="square" lIns="53578" tIns="53578" rIns="53578" bIns="53578" numCol="1" anchor="ctr">
              <a:noAutofit/>
            </a:bodyPr>
            <a:lstStyle/>
            <a:p>
              <a:pPr defTabSz="642937">
                <a:defRPr sz="4200">
                  <a:solidFill>
                    <a:srgbClr val="FFFFFF"/>
                  </a:solidFill>
                  <a:effectLst>
                    <a:outerShdw blurRad="38100" dist="12700" dir="5400000" rotWithShape="0">
                      <a:srgbClr val="000000">
                        <a:alpha val="50000"/>
                      </a:srgbClr>
                    </a:outerShdw>
                  </a:effectLst>
                </a:defRPr>
              </a:pPr>
              <a:endParaRPr/>
            </a:p>
          </p:txBody>
        </p:sp>
      </p:grpSp>
      <p:grpSp>
        <p:nvGrpSpPr>
          <p:cNvPr id="7" name="Group"/>
          <p:cNvGrpSpPr/>
          <p:nvPr/>
        </p:nvGrpSpPr>
        <p:grpSpPr>
          <a:xfrm>
            <a:off x="3680763" y="8893745"/>
            <a:ext cx="821492" cy="821492"/>
            <a:chOff x="0" y="0"/>
            <a:chExt cx="821491" cy="821491"/>
          </a:xfrm>
        </p:grpSpPr>
        <p:sp>
          <p:nvSpPr>
            <p:cNvPr id="5" name="Circle"/>
            <p:cNvSpPr/>
            <p:nvPr/>
          </p:nvSpPr>
          <p:spPr>
            <a:xfrm>
              <a:off x="0" y="0"/>
              <a:ext cx="821492" cy="821492"/>
            </a:xfrm>
            <a:prstGeom prst="ellipse">
              <a:avLst/>
            </a:prstGeom>
            <a:gradFill flip="none" rotWithShape="1">
              <a:gsLst>
                <a:gs pos="0">
                  <a:srgbClr val="FD746D"/>
                </a:gs>
                <a:gs pos="100000">
                  <a:srgbClr val="FF9068"/>
                </a:gs>
              </a:gsLst>
              <a:lin ang="0" scaled="0"/>
            </a:gradFill>
            <a:ln w="12700" cap="flat">
              <a:noFill/>
              <a:miter lim="400000"/>
            </a:ln>
            <a:effectLst/>
          </p:spPr>
          <p:txBody>
            <a:bodyPr wrap="square" lIns="0" tIns="0" rIns="0" bIns="0" numCol="1" anchor="ctr">
              <a:noAutofit/>
            </a:bodyPr>
            <a:lstStyle/>
            <a:p>
              <a:endParaRPr/>
            </a:p>
          </p:txBody>
        </p:sp>
        <p:sp>
          <p:nvSpPr>
            <p:cNvPr id="6" name="Shape"/>
            <p:cNvSpPr/>
            <p:nvPr/>
          </p:nvSpPr>
          <p:spPr>
            <a:xfrm>
              <a:off x="327177" y="232463"/>
              <a:ext cx="167138" cy="356565"/>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FFFFFF"/>
            </a:solidFill>
            <a:ln w="12700" cap="flat">
              <a:noFill/>
              <a:miter lim="400000"/>
            </a:ln>
            <a:effectLst/>
          </p:spPr>
          <p:txBody>
            <a:bodyPr wrap="square" lIns="53578" tIns="53578" rIns="53578" bIns="53578" numCol="1" anchor="ctr">
              <a:noAutofit/>
            </a:bodyPr>
            <a:lstStyle/>
            <a:p>
              <a:pPr defTabSz="642937">
                <a:defRPr sz="4200">
                  <a:solidFill>
                    <a:srgbClr val="FFFFFF"/>
                  </a:solidFill>
                  <a:effectLst>
                    <a:outerShdw blurRad="38100" dist="12700" dir="5400000" rotWithShape="0">
                      <a:srgbClr val="000000">
                        <a:alpha val="50000"/>
                      </a:srgbClr>
                    </a:outerShdw>
                  </a:effectLst>
                </a:defRPr>
              </a:pPr>
              <a:endParaRPr/>
            </a:p>
          </p:txBody>
        </p:sp>
      </p:grpSp>
      <p:grpSp>
        <p:nvGrpSpPr>
          <p:cNvPr id="11" name="Group"/>
          <p:cNvGrpSpPr/>
          <p:nvPr/>
        </p:nvGrpSpPr>
        <p:grpSpPr>
          <a:xfrm>
            <a:off x="4816854" y="8893745"/>
            <a:ext cx="821492" cy="821492"/>
            <a:chOff x="0" y="0"/>
            <a:chExt cx="821491" cy="821491"/>
          </a:xfrm>
        </p:grpSpPr>
        <p:sp>
          <p:nvSpPr>
            <p:cNvPr id="8" name="Circle"/>
            <p:cNvSpPr/>
            <p:nvPr/>
          </p:nvSpPr>
          <p:spPr>
            <a:xfrm>
              <a:off x="0" y="0"/>
              <a:ext cx="821492" cy="821492"/>
            </a:xfrm>
            <a:prstGeom prst="ellipse">
              <a:avLst/>
            </a:prstGeom>
            <a:gradFill flip="none" rotWithShape="1">
              <a:gsLst>
                <a:gs pos="0">
                  <a:srgbClr val="FD746D"/>
                </a:gs>
                <a:gs pos="100000">
                  <a:srgbClr val="FF9068"/>
                </a:gs>
              </a:gsLst>
              <a:lin ang="0" scaled="0"/>
            </a:gradFill>
            <a:ln w="12700" cap="flat">
              <a:noFill/>
              <a:miter lim="400000"/>
            </a:ln>
            <a:effectLst/>
          </p:spPr>
          <p:txBody>
            <a:bodyPr wrap="square" lIns="0" tIns="0" rIns="0" bIns="0" numCol="1" anchor="ctr">
              <a:noAutofit/>
            </a:bodyPr>
            <a:lstStyle/>
            <a:p>
              <a:endParaRPr/>
            </a:p>
          </p:txBody>
        </p:sp>
        <p:sp>
          <p:nvSpPr>
            <p:cNvPr id="9" name="Shape"/>
            <p:cNvSpPr/>
            <p:nvPr/>
          </p:nvSpPr>
          <p:spPr>
            <a:xfrm>
              <a:off x="227421" y="217493"/>
              <a:ext cx="255780" cy="386505"/>
            </a:xfrm>
            <a:custGeom>
              <a:avLst/>
              <a:gdLst/>
              <a:ahLst/>
              <a:cxnLst>
                <a:cxn ang="0">
                  <a:pos x="wd2" y="hd2"/>
                </a:cxn>
                <a:cxn ang="5400000">
                  <a:pos x="wd2" y="hd2"/>
                </a:cxn>
                <a:cxn ang="10800000">
                  <a:pos x="wd2" y="hd2"/>
                </a:cxn>
                <a:cxn ang="16200000">
                  <a:pos x="wd2" y="hd2"/>
                </a:cxn>
              </a:cxnLst>
              <a:rect l="0" t="0" r="r" b="b"/>
              <a:pathLst>
                <a:path w="21600" h="21600" extrusionOk="0">
                  <a:moveTo>
                    <a:pt x="14404" y="8221"/>
                  </a:moveTo>
                  <a:cubicBezTo>
                    <a:pt x="15392" y="7569"/>
                    <a:pt x="15475" y="6661"/>
                    <a:pt x="15475" y="6150"/>
                  </a:cubicBezTo>
                  <a:cubicBezTo>
                    <a:pt x="15475" y="4110"/>
                    <a:pt x="13632" y="935"/>
                    <a:pt x="10078" y="935"/>
                  </a:cubicBezTo>
                  <a:cubicBezTo>
                    <a:pt x="8963" y="935"/>
                    <a:pt x="7764" y="1303"/>
                    <a:pt x="7078" y="1870"/>
                  </a:cubicBezTo>
                  <a:cubicBezTo>
                    <a:pt x="6350" y="2466"/>
                    <a:pt x="6136" y="3232"/>
                    <a:pt x="6136" y="3968"/>
                  </a:cubicBezTo>
                  <a:cubicBezTo>
                    <a:pt x="6136" y="5867"/>
                    <a:pt x="7806" y="9015"/>
                    <a:pt x="11490" y="9015"/>
                  </a:cubicBezTo>
                  <a:cubicBezTo>
                    <a:pt x="12563" y="9015"/>
                    <a:pt x="13715" y="8674"/>
                    <a:pt x="14404" y="8221"/>
                  </a:cubicBezTo>
                  <a:moveTo>
                    <a:pt x="13162" y="13607"/>
                  </a:moveTo>
                  <a:cubicBezTo>
                    <a:pt x="12816" y="13578"/>
                    <a:pt x="12603" y="13578"/>
                    <a:pt x="12178" y="13578"/>
                  </a:cubicBezTo>
                  <a:cubicBezTo>
                    <a:pt x="11790" y="13578"/>
                    <a:pt x="9477" y="13635"/>
                    <a:pt x="7677" y="14031"/>
                  </a:cubicBezTo>
                  <a:cubicBezTo>
                    <a:pt x="6737" y="14259"/>
                    <a:pt x="3995" y="14939"/>
                    <a:pt x="3995" y="16951"/>
                  </a:cubicBezTo>
                  <a:cubicBezTo>
                    <a:pt x="3995" y="18965"/>
                    <a:pt x="6949" y="20409"/>
                    <a:pt x="11534" y="20409"/>
                  </a:cubicBezTo>
                  <a:cubicBezTo>
                    <a:pt x="15646" y="20409"/>
                    <a:pt x="17830" y="19106"/>
                    <a:pt x="17830" y="17348"/>
                  </a:cubicBezTo>
                  <a:cubicBezTo>
                    <a:pt x="17830" y="15903"/>
                    <a:pt x="16418" y="15137"/>
                    <a:pt x="13162" y="13607"/>
                  </a:cubicBezTo>
                  <a:moveTo>
                    <a:pt x="16203" y="1020"/>
                  </a:moveTo>
                  <a:cubicBezTo>
                    <a:pt x="17186" y="1558"/>
                    <a:pt x="19320" y="2692"/>
                    <a:pt x="19320" y="4847"/>
                  </a:cubicBezTo>
                  <a:cubicBezTo>
                    <a:pt x="19320" y="6946"/>
                    <a:pt x="17445" y="7938"/>
                    <a:pt x="15646" y="8872"/>
                  </a:cubicBezTo>
                  <a:cubicBezTo>
                    <a:pt x="15088" y="9241"/>
                    <a:pt x="14448" y="9637"/>
                    <a:pt x="14448" y="10262"/>
                  </a:cubicBezTo>
                  <a:cubicBezTo>
                    <a:pt x="14448" y="10885"/>
                    <a:pt x="15088" y="11226"/>
                    <a:pt x="15559" y="11480"/>
                  </a:cubicBezTo>
                  <a:lnTo>
                    <a:pt x="17102" y="12275"/>
                  </a:lnTo>
                  <a:cubicBezTo>
                    <a:pt x="18987" y="13322"/>
                    <a:pt x="20549" y="14287"/>
                    <a:pt x="20549" y="16243"/>
                  </a:cubicBezTo>
                  <a:cubicBezTo>
                    <a:pt x="20549" y="18907"/>
                    <a:pt x="16803" y="21600"/>
                    <a:pt x="9433" y="21600"/>
                  </a:cubicBezTo>
                  <a:cubicBezTo>
                    <a:pt x="3223" y="21600"/>
                    <a:pt x="0" y="19644"/>
                    <a:pt x="0" y="17546"/>
                  </a:cubicBezTo>
                  <a:cubicBezTo>
                    <a:pt x="0" y="16526"/>
                    <a:pt x="994" y="15081"/>
                    <a:pt x="3525" y="14088"/>
                  </a:cubicBezTo>
                  <a:cubicBezTo>
                    <a:pt x="6179" y="13011"/>
                    <a:pt x="9778" y="12871"/>
                    <a:pt x="11705" y="12784"/>
                  </a:cubicBezTo>
                  <a:cubicBezTo>
                    <a:pt x="11106" y="12275"/>
                    <a:pt x="10419" y="11735"/>
                    <a:pt x="10419" y="10856"/>
                  </a:cubicBezTo>
                  <a:cubicBezTo>
                    <a:pt x="10419" y="10374"/>
                    <a:pt x="10635" y="10092"/>
                    <a:pt x="10848" y="9751"/>
                  </a:cubicBezTo>
                  <a:cubicBezTo>
                    <a:pt x="10375" y="9780"/>
                    <a:pt x="9905" y="9808"/>
                    <a:pt x="9477" y="9808"/>
                  </a:cubicBezTo>
                  <a:cubicBezTo>
                    <a:pt x="4937" y="9808"/>
                    <a:pt x="2442" y="7544"/>
                    <a:pt x="2442" y="5333"/>
                  </a:cubicBezTo>
                  <a:cubicBezTo>
                    <a:pt x="2442" y="4029"/>
                    <a:pt x="3267" y="2607"/>
                    <a:pt x="5108" y="1558"/>
                  </a:cubicBezTo>
                  <a:cubicBezTo>
                    <a:pt x="7548" y="226"/>
                    <a:pt x="10463" y="0"/>
                    <a:pt x="12774" y="0"/>
                  </a:cubicBezTo>
                  <a:lnTo>
                    <a:pt x="21600" y="0"/>
                  </a:lnTo>
                  <a:lnTo>
                    <a:pt x="18858" y="1020"/>
                  </a:lnTo>
                  <a:cubicBezTo>
                    <a:pt x="18858" y="1020"/>
                    <a:pt x="16203" y="1020"/>
                    <a:pt x="16203" y="1020"/>
                  </a:cubicBezTo>
                  <a:close/>
                </a:path>
              </a:pathLst>
            </a:custGeom>
            <a:solidFill>
              <a:srgbClr val="FFFFFF"/>
            </a:solidFill>
            <a:ln w="12700" cap="flat">
              <a:noFill/>
              <a:miter lim="400000"/>
            </a:ln>
            <a:effectLst/>
          </p:spPr>
          <p:txBody>
            <a:bodyPr wrap="square" lIns="53578" tIns="53578" rIns="53578" bIns="53578" numCol="1" anchor="ctr">
              <a:noAutofit/>
            </a:bodyPr>
            <a:lstStyle/>
            <a:p>
              <a:pPr defTabSz="642937">
                <a:defRPr sz="4200">
                  <a:solidFill>
                    <a:srgbClr val="FFFFFF"/>
                  </a:solidFill>
                  <a:effectLst>
                    <a:outerShdw blurRad="38100" dist="12700" dir="5400000" rotWithShape="0">
                      <a:srgbClr val="000000">
                        <a:alpha val="50000"/>
                      </a:srgbClr>
                    </a:outerShdw>
                  </a:effectLst>
                </a:defRPr>
              </a:pPr>
              <a:endParaRPr/>
            </a:p>
          </p:txBody>
        </p:sp>
        <p:sp>
          <p:nvSpPr>
            <p:cNvPr id="10" name="Shape"/>
            <p:cNvSpPr/>
            <p:nvPr/>
          </p:nvSpPr>
          <p:spPr>
            <a:xfrm>
              <a:off x="504086" y="217493"/>
              <a:ext cx="125447" cy="125423"/>
            </a:xfrm>
            <a:custGeom>
              <a:avLst/>
              <a:gdLst/>
              <a:ahLst/>
              <a:cxnLst>
                <a:cxn ang="0">
                  <a:pos x="wd2" y="hd2"/>
                </a:cxn>
                <a:cxn ang="5400000">
                  <a:pos x="wd2" y="hd2"/>
                </a:cxn>
                <a:cxn ang="10800000">
                  <a:pos x="wd2" y="hd2"/>
                </a:cxn>
                <a:cxn ang="16200000">
                  <a:pos x="wd2" y="hd2"/>
                </a:cxn>
              </a:cxnLst>
              <a:rect l="0" t="0" r="r" b="b"/>
              <a:pathLst>
                <a:path w="21600" h="21600" extrusionOk="0">
                  <a:moveTo>
                    <a:pt x="21600" y="13136"/>
                  </a:moveTo>
                  <a:lnTo>
                    <a:pt x="13115" y="13136"/>
                  </a:lnTo>
                  <a:lnTo>
                    <a:pt x="13115" y="21600"/>
                  </a:lnTo>
                  <a:lnTo>
                    <a:pt x="8633" y="21600"/>
                  </a:lnTo>
                  <a:lnTo>
                    <a:pt x="8633" y="13136"/>
                  </a:lnTo>
                  <a:lnTo>
                    <a:pt x="0" y="13136"/>
                  </a:lnTo>
                  <a:lnTo>
                    <a:pt x="0" y="8653"/>
                  </a:lnTo>
                  <a:lnTo>
                    <a:pt x="8633" y="8653"/>
                  </a:lnTo>
                  <a:lnTo>
                    <a:pt x="8633" y="0"/>
                  </a:lnTo>
                  <a:lnTo>
                    <a:pt x="13115" y="0"/>
                  </a:lnTo>
                  <a:lnTo>
                    <a:pt x="13115" y="8653"/>
                  </a:lnTo>
                  <a:lnTo>
                    <a:pt x="21600" y="8653"/>
                  </a:lnTo>
                  <a:cubicBezTo>
                    <a:pt x="21600" y="8653"/>
                    <a:pt x="21600" y="13136"/>
                    <a:pt x="21600" y="13136"/>
                  </a:cubicBezTo>
                  <a:close/>
                </a:path>
              </a:pathLst>
            </a:custGeom>
            <a:solidFill>
              <a:srgbClr val="FFFFFF"/>
            </a:solidFill>
            <a:ln w="12700" cap="flat">
              <a:noFill/>
              <a:miter lim="400000"/>
            </a:ln>
            <a:effectLst/>
          </p:spPr>
          <p:txBody>
            <a:bodyPr wrap="square" lIns="53578" tIns="53578" rIns="53578" bIns="53578" numCol="1" anchor="ctr">
              <a:noAutofit/>
            </a:bodyPr>
            <a:lstStyle/>
            <a:p>
              <a:pPr defTabSz="642937">
                <a:defRPr sz="4200">
                  <a:solidFill>
                    <a:srgbClr val="FFFFFF"/>
                  </a:solidFill>
                  <a:effectLst>
                    <a:outerShdw blurRad="38100" dist="12700" dir="5400000" rotWithShape="0">
                      <a:srgbClr val="000000">
                        <a:alpha val="50000"/>
                      </a:srgbClr>
                    </a:outerShdw>
                  </a:effectLst>
                </a:defRPr>
              </a:pPr>
              <a:endParaRPr/>
            </a:p>
          </p:txBody>
        </p:sp>
      </p:grpSp>
      <p:sp>
        <p:nvSpPr>
          <p:cNvPr id="12" name="Title Text"/>
          <p:cNvSpPr txBox="1">
            <a:spLocks noGrp="1"/>
          </p:cNvSpPr>
          <p:nvPr>
            <p:ph type="title"/>
          </p:nvPr>
        </p:nvSpPr>
        <p:spPr>
          <a:xfrm>
            <a:off x="4833937" y="1768078"/>
            <a:ext cx="10713045" cy="36153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t>Title Text</a:t>
            </a:r>
          </a:p>
        </p:txBody>
      </p:sp>
      <p:sp>
        <p:nvSpPr>
          <p:cNvPr id="13" name="Body Level One…"/>
          <p:cNvSpPr txBox="1">
            <a:spLocks noGrp="1"/>
          </p:cNvSpPr>
          <p:nvPr>
            <p:ph type="body" idx="1"/>
          </p:nvPr>
        </p:nvSpPr>
        <p:spPr>
          <a:xfrm>
            <a:off x="4780359" y="6407818"/>
            <a:ext cx="8947547" cy="611411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12034480" y="13019484"/>
            <a:ext cx="297181" cy="342901"/>
          </a:xfrm>
          <a:prstGeom prst="rect">
            <a:avLst/>
          </a:prstGeom>
          <a:ln w="12700">
            <a:miter lim="400000"/>
          </a:ln>
        </p:spPr>
        <p:txBody>
          <a:bodyPr wrap="none" lIns="0" tIns="0" rIns="0" bIns="0">
            <a:spAutoFit/>
          </a:bodyPr>
          <a:lstStyle>
            <a:lvl1pPr>
              <a:defRPr sz="2000">
                <a:solidFill>
                  <a:srgbClr val="50587C"/>
                </a:solidFill>
                <a:latin typeface="+mn-lt"/>
                <a:ea typeface="+mn-ea"/>
                <a:cs typeface="+mn-cs"/>
                <a:sym typeface="Avenir Next Ultr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9" r:id="rId7"/>
    <p:sldLayoutId id="2147483660" r:id="rId8"/>
    <p:sldLayoutId id="2147483661" r:id="rId9"/>
    <p:sldLayoutId id="2147483663" r:id="rId10"/>
    <p:sldLayoutId id="2147483664" r:id="rId11"/>
    <p:sldLayoutId id="2147483666" r:id="rId12"/>
    <p:sldLayoutId id="2147483667" r:id="rId13"/>
    <p:sldLayoutId id="2147483668" r:id="rId14"/>
  </p:sldLayoutIdLst>
  <p:transition spd="med"/>
  <p:txStyles>
    <p:titleStyle>
      <a:lvl1pPr marL="0" marR="0" indent="0" algn="l" defTabSz="821531" latinLnBrk="0">
        <a:lnSpc>
          <a:spcPct val="100000"/>
        </a:lnSpc>
        <a:spcBef>
          <a:spcPts val="0"/>
        </a:spcBef>
        <a:spcAft>
          <a:spcPts val="0"/>
        </a:spcAft>
        <a:buClrTx/>
        <a:buSzTx/>
        <a:buFontTx/>
        <a:buNone/>
        <a:tabLst/>
        <a:defRPr sz="9800" b="0" i="0" u="none" strike="noStrike" cap="none" spc="0" baseline="0">
          <a:ln>
            <a:noFill/>
          </a:ln>
          <a:solidFill>
            <a:srgbClr val="000000"/>
          </a:solidFill>
          <a:uFillTx/>
          <a:latin typeface="+mn-lt"/>
          <a:ea typeface="+mn-ea"/>
          <a:cs typeface="+mn-cs"/>
          <a:sym typeface="Avenir Next Ultra Light"/>
        </a:defRPr>
      </a:lvl1pPr>
      <a:lvl2pPr marL="0" marR="0" indent="228600" algn="l" defTabSz="821531" latinLnBrk="0">
        <a:lnSpc>
          <a:spcPct val="100000"/>
        </a:lnSpc>
        <a:spcBef>
          <a:spcPts val="0"/>
        </a:spcBef>
        <a:spcAft>
          <a:spcPts val="0"/>
        </a:spcAft>
        <a:buClrTx/>
        <a:buSzTx/>
        <a:buFontTx/>
        <a:buNone/>
        <a:tabLst/>
        <a:defRPr sz="9800" b="0" i="0" u="none" strike="noStrike" cap="none" spc="0" baseline="0">
          <a:ln>
            <a:noFill/>
          </a:ln>
          <a:solidFill>
            <a:srgbClr val="000000"/>
          </a:solidFill>
          <a:uFillTx/>
          <a:latin typeface="+mn-lt"/>
          <a:ea typeface="+mn-ea"/>
          <a:cs typeface="+mn-cs"/>
          <a:sym typeface="Avenir Next Ultra Light"/>
        </a:defRPr>
      </a:lvl2pPr>
      <a:lvl3pPr marL="0" marR="0" indent="457200" algn="l" defTabSz="821531" latinLnBrk="0">
        <a:lnSpc>
          <a:spcPct val="100000"/>
        </a:lnSpc>
        <a:spcBef>
          <a:spcPts val="0"/>
        </a:spcBef>
        <a:spcAft>
          <a:spcPts val="0"/>
        </a:spcAft>
        <a:buClrTx/>
        <a:buSzTx/>
        <a:buFontTx/>
        <a:buNone/>
        <a:tabLst/>
        <a:defRPr sz="9800" b="0" i="0" u="none" strike="noStrike" cap="none" spc="0" baseline="0">
          <a:ln>
            <a:noFill/>
          </a:ln>
          <a:solidFill>
            <a:srgbClr val="000000"/>
          </a:solidFill>
          <a:uFillTx/>
          <a:latin typeface="+mn-lt"/>
          <a:ea typeface="+mn-ea"/>
          <a:cs typeface="+mn-cs"/>
          <a:sym typeface="Avenir Next Ultra Light"/>
        </a:defRPr>
      </a:lvl3pPr>
      <a:lvl4pPr marL="0" marR="0" indent="685800" algn="l" defTabSz="821531" latinLnBrk="0">
        <a:lnSpc>
          <a:spcPct val="100000"/>
        </a:lnSpc>
        <a:spcBef>
          <a:spcPts val="0"/>
        </a:spcBef>
        <a:spcAft>
          <a:spcPts val="0"/>
        </a:spcAft>
        <a:buClrTx/>
        <a:buSzTx/>
        <a:buFontTx/>
        <a:buNone/>
        <a:tabLst/>
        <a:defRPr sz="9800" b="0" i="0" u="none" strike="noStrike" cap="none" spc="0" baseline="0">
          <a:ln>
            <a:noFill/>
          </a:ln>
          <a:solidFill>
            <a:srgbClr val="000000"/>
          </a:solidFill>
          <a:uFillTx/>
          <a:latin typeface="+mn-lt"/>
          <a:ea typeface="+mn-ea"/>
          <a:cs typeface="+mn-cs"/>
          <a:sym typeface="Avenir Next Ultra Light"/>
        </a:defRPr>
      </a:lvl4pPr>
      <a:lvl5pPr marL="0" marR="0" indent="914400" algn="l" defTabSz="821531" latinLnBrk="0">
        <a:lnSpc>
          <a:spcPct val="100000"/>
        </a:lnSpc>
        <a:spcBef>
          <a:spcPts val="0"/>
        </a:spcBef>
        <a:spcAft>
          <a:spcPts val="0"/>
        </a:spcAft>
        <a:buClrTx/>
        <a:buSzTx/>
        <a:buFontTx/>
        <a:buNone/>
        <a:tabLst/>
        <a:defRPr sz="9800" b="0" i="0" u="none" strike="noStrike" cap="none" spc="0" baseline="0">
          <a:ln>
            <a:noFill/>
          </a:ln>
          <a:solidFill>
            <a:srgbClr val="000000"/>
          </a:solidFill>
          <a:uFillTx/>
          <a:latin typeface="+mn-lt"/>
          <a:ea typeface="+mn-ea"/>
          <a:cs typeface="+mn-cs"/>
          <a:sym typeface="Avenir Next Ultra Light"/>
        </a:defRPr>
      </a:lvl5pPr>
      <a:lvl6pPr marL="0" marR="0" indent="1143000" algn="l" defTabSz="821531" latinLnBrk="0">
        <a:lnSpc>
          <a:spcPct val="100000"/>
        </a:lnSpc>
        <a:spcBef>
          <a:spcPts val="0"/>
        </a:spcBef>
        <a:spcAft>
          <a:spcPts val="0"/>
        </a:spcAft>
        <a:buClrTx/>
        <a:buSzTx/>
        <a:buFontTx/>
        <a:buNone/>
        <a:tabLst/>
        <a:defRPr sz="9800" b="0" i="0" u="none" strike="noStrike" cap="none" spc="0" baseline="0">
          <a:ln>
            <a:noFill/>
          </a:ln>
          <a:solidFill>
            <a:srgbClr val="000000"/>
          </a:solidFill>
          <a:uFillTx/>
          <a:latin typeface="+mn-lt"/>
          <a:ea typeface="+mn-ea"/>
          <a:cs typeface="+mn-cs"/>
          <a:sym typeface="Avenir Next Ultra Light"/>
        </a:defRPr>
      </a:lvl6pPr>
      <a:lvl7pPr marL="0" marR="0" indent="1371600" algn="l" defTabSz="821531" latinLnBrk="0">
        <a:lnSpc>
          <a:spcPct val="100000"/>
        </a:lnSpc>
        <a:spcBef>
          <a:spcPts val="0"/>
        </a:spcBef>
        <a:spcAft>
          <a:spcPts val="0"/>
        </a:spcAft>
        <a:buClrTx/>
        <a:buSzTx/>
        <a:buFontTx/>
        <a:buNone/>
        <a:tabLst/>
        <a:defRPr sz="9800" b="0" i="0" u="none" strike="noStrike" cap="none" spc="0" baseline="0">
          <a:ln>
            <a:noFill/>
          </a:ln>
          <a:solidFill>
            <a:srgbClr val="000000"/>
          </a:solidFill>
          <a:uFillTx/>
          <a:latin typeface="+mn-lt"/>
          <a:ea typeface="+mn-ea"/>
          <a:cs typeface="+mn-cs"/>
          <a:sym typeface="Avenir Next Ultra Light"/>
        </a:defRPr>
      </a:lvl7pPr>
      <a:lvl8pPr marL="0" marR="0" indent="1600200" algn="l" defTabSz="821531" latinLnBrk="0">
        <a:lnSpc>
          <a:spcPct val="100000"/>
        </a:lnSpc>
        <a:spcBef>
          <a:spcPts val="0"/>
        </a:spcBef>
        <a:spcAft>
          <a:spcPts val="0"/>
        </a:spcAft>
        <a:buClrTx/>
        <a:buSzTx/>
        <a:buFontTx/>
        <a:buNone/>
        <a:tabLst/>
        <a:defRPr sz="9800" b="0" i="0" u="none" strike="noStrike" cap="none" spc="0" baseline="0">
          <a:ln>
            <a:noFill/>
          </a:ln>
          <a:solidFill>
            <a:srgbClr val="000000"/>
          </a:solidFill>
          <a:uFillTx/>
          <a:latin typeface="+mn-lt"/>
          <a:ea typeface="+mn-ea"/>
          <a:cs typeface="+mn-cs"/>
          <a:sym typeface="Avenir Next Ultra Light"/>
        </a:defRPr>
      </a:lvl8pPr>
      <a:lvl9pPr marL="0" marR="0" indent="1828800" algn="l" defTabSz="821531" latinLnBrk="0">
        <a:lnSpc>
          <a:spcPct val="100000"/>
        </a:lnSpc>
        <a:spcBef>
          <a:spcPts val="0"/>
        </a:spcBef>
        <a:spcAft>
          <a:spcPts val="0"/>
        </a:spcAft>
        <a:buClrTx/>
        <a:buSzTx/>
        <a:buFontTx/>
        <a:buNone/>
        <a:tabLst/>
        <a:defRPr sz="9800" b="0" i="0" u="none" strike="noStrike" cap="none" spc="0" baseline="0">
          <a:ln>
            <a:noFill/>
          </a:ln>
          <a:solidFill>
            <a:srgbClr val="000000"/>
          </a:solidFill>
          <a:uFillTx/>
          <a:latin typeface="+mn-lt"/>
          <a:ea typeface="+mn-ea"/>
          <a:cs typeface="+mn-cs"/>
          <a:sym typeface="Avenir Next Ultra Light"/>
        </a:defRPr>
      </a:lvl9pPr>
    </p:titleStyle>
    <p:bodyStyle>
      <a:lvl1pPr marL="0" marR="0" indent="0" algn="l" defTabSz="821531"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venir Next Ultra Light"/>
        </a:defRPr>
      </a:lvl1pPr>
      <a:lvl2pPr marL="0" marR="0" indent="0" algn="l" defTabSz="821531"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venir Next Ultra Light"/>
        </a:defRPr>
      </a:lvl2pPr>
      <a:lvl3pPr marL="0" marR="0" indent="0" algn="l" defTabSz="821531"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venir Next Ultra Light"/>
        </a:defRPr>
      </a:lvl3pPr>
      <a:lvl4pPr marL="0" marR="0" indent="0" algn="l" defTabSz="821531"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venir Next Ultra Light"/>
        </a:defRPr>
      </a:lvl4pPr>
      <a:lvl5pPr marL="0" marR="0" indent="0" algn="l" defTabSz="821531"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venir Next Ultra Light"/>
        </a:defRPr>
      </a:lvl5pPr>
      <a:lvl6pPr marL="0" marR="0" indent="355600" algn="l" defTabSz="821531"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venir Next Ultra Light"/>
        </a:defRPr>
      </a:lvl6pPr>
      <a:lvl7pPr marL="0" marR="0" indent="711200" algn="l" defTabSz="821531"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venir Next Ultra Light"/>
        </a:defRPr>
      </a:lvl7pPr>
      <a:lvl8pPr marL="0" marR="0" indent="1066800" algn="l" defTabSz="821531"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venir Next Ultra Light"/>
        </a:defRPr>
      </a:lvl8pPr>
      <a:lvl9pPr marL="0" marR="0" indent="1422400" algn="l" defTabSz="821531"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venir Next Ultra Light"/>
        </a:defRPr>
      </a:lvl9pPr>
    </p:bodyStyle>
    <p:otherStyle>
      <a:lvl1pPr marL="0" marR="0" indent="0" algn="ctr" defTabSz="821531"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Avenir Next Ultra Light"/>
        </a:defRPr>
      </a:lvl1pPr>
      <a:lvl2pPr marL="0" marR="0" indent="228600" algn="ctr" defTabSz="821531"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Avenir Next Ultra Light"/>
        </a:defRPr>
      </a:lvl2pPr>
      <a:lvl3pPr marL="0" marR="0" indent="457200" algn="ctr" defTabSz="821531"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Avenir Next Ultra Light"/>
        </a:defRPr>
      </a:lvl3pPr>
      <a:lvl4pPr marL="0" marR="0" indent="685800" algn="ctr" defTabSz="821531"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Avenir Next Ultra Light"/>
        </a:defRPr>
      </a:lvl4pPr>
      <a:lvl5pPr marL="0" marR="0" indent="914400" algn="ctr" defTabSz="821531"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Avenir Next Ultra Light"/>
        </a:defRPr>
      </a:lvl5pPr>
      <a:lvl6pPr marL="0" marR="0" indent="1143000" algn="ctr" defTabSz="821531"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Avenir Next Ultra Light"/>
        </a:defRPr>
      </a:lvl6pPr>
      <a:lvl7pPr marL="0" marR="0" indent="1371600" algn="ctr" defTabSz="821531"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Avenir Next Ultra Light"/>
        </a:defRPr>
      </a:lvl7pPr>
      <a:lvl8pPr marL="0" marR="0" indent="1600200" algn="ctr" defTabSz="821531"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Avenir Next Ultra Light"/>
        </a:defRPr>
      </a:lvl8pPr>
      <a:lvl9pPr marL="0" marR="0" indent="1828800" algn="ctr" defTabSz="821531"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Avenir Next Ultr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Rectangle"/>
          <p:cNvSpPr>
            <a:spLocks noGrp="1"/>
          </p:cNvSpPr>
          <p:nvPr>
            <p:ph type="body" idx="13"/>
          </p:nvPr>
        </p:nvSpPr>
        <p:spPr>
          <a:prstGeom prst="rect">
            <a:avLst/>
          </a:prstGeom>
          <a:gradFill>
            <a:gsLst>
              <a:gs pos="702">
                <a:srgbClr val="D93832"/>
              </a:gs>
              <a:gs pos="99516">
                <a:srgbClr val="FF9068"/>
              </a:gs>
            </a:gsLst>
          </a:gradFill>
        </p:spPr>
        <p:txBody>
          <a:bodyPr/>
          <a:lstStyle/>
          <a:p>
            <a:pPr algn="ctr">
              <a:defRPr sz="5800">
                <a:latin typeface="Gill Sans"/>
                <a:ea typeface="Gill Sans"/>
                <a:cs typeface="Gill Sans"/>
                <a:sym typeface="Gill Sans"/>
              </a:defRPr>
            </a:pPr>
            <a:r>
              <a:rPr lang="en-US" dirty="0"/>
              <a:t>   </a:t>
            </a:r>
            <a:endParaRPr dirty="0"/>
          </a:p>
        </p:txBody>
      </p:sp>
      <p:sp>
        <p:nvSpPr>
          <p:cNvPr id="470" name="Rectangle"/>
          <p:cNvSpPr>
            <a:spLocks noGrp="1"/>
          </p:cNvSpPr>
          <p:nvPr>
            <p:ph type="body" idx="14"/>
          </p:nvPr>
        </p:nvSpPr>
        <p:spPr>
          <a:prstGeom prst="rect">
            <a:avLst/>
          </a:prstGeom>
          <a:gradFill>
            <a:gsLst>
              <a:gs pos="702">
                <a:srgbClr val="D93832"/>
              </a:gs>
              <a:gs pos="99516">
                <a:srgbClr val="FF9068"/>
              </a:gs>
            </a:gsLst>
          </a:gradFill>
        </p:spPr>
        <p:txBody>
          <a:bodyPr/>
          <a:lstStyle/>
          <a:p>
            <a:pPr algn="ctr">
              <a:defRPr sz="5800">
                <a:latin typeface="Gill Sans"/>
                <a:ea typeface="Gill Sans"/>
                <a:cs typeface="Gill Sans"/>
                <a:sym typeface="Gill Sans"/>
              </a:defRPr>
            </a:pPr>
            <a:r>
              <a:rPr lang="en-US" dirty="0"/>
              <a:t>   </a:t>
            </a:r>
            <a:endParaRPr dirty="0"/>
          </a:p>
        </p:txBody>
      </p:sp>
      <p:pic>
        <p:nvPicPr>
          <p:cNvPr id="471" name="evrotrust-logo.png" descr="evrotrust-logo.png"/>
          <p:cNvPicPr>
            <a:picLocks noChangeAspect="1"/>
          </p:cNvPicPr>
          <p:nvPr/>
        </p:nvPicPr>
        <p:blipFill>
          <a:blip r:embed="rId2">
            <a:extLst/>
          </a:blip>
          <a:srcRect/>
          <a:stretch>
            <a:fillRect/>
          </a:stretch>
        </p:blipFill>
        <p:spPr>
          <a:xfrm>
            <a:off x="2668900" y="2095331"/>
            <a:ext cx="7683858" cy="2424424"/>
          </a:xfrm>
          <a:prstGeom prst="rect">
            <a:avLst/>
          </a:prstGeom>
          <a:ln w="12700">
            <a:miter lim="400000"/>
          </a:ln>
        </p:spPr>
      </p:pic>
      <p:sp>
        <p:nvSpPr>
          <p:cNvPr id="472" name="next generation e-identity and trust services"/>
          <p:cNvSpPr txBox="1">
            <a:spLocks noGrp="1"/>
          </p:cNvSpPr>
          <p:nvPr>
            <p:ph type="body" idx="18"/>
          </p:nvPr>
        </p:nvSpPr>
        <p:spPr>
          <a:xfrm>
            <a:off x="2691542" y="4666010"/>
            <a:ext cx="7791014" cy="2489291"/>
          </a:xfrm>
          <a:prstGeom prst="rect">
            <a:avLst/>
          </a:prstGeom>
        </p:spPr>
        <p:txBody>
          <a:bodyPr/>
          <a:lstStyle>
            <a:lvl1pPr algn="just">
              <a:defRPr sz="3100"/>
            </a:lvl1pPr>
          </a:lstStyle>
          <a:p>
            <a:r>
              <a:rPr dirty="0"/>
              <a:t>next generation e-identity and trust services</a:t>
            </a:r>
          </a:p>
        </p:txBody>
      </p:sp>
      <p:sp>
        <p:nvSpPr>
          <p:cNvPr id="473" name="Rectangle"/>
          <p:cNvSpPr/>
          <p:nvPr/>
        </p:nvSpPr>
        <p:spPr>
          <a:xfrm>
            <a:off x="2523233" y="8669490"/>
            <a:ext cx="3542184" cy="1270001"/>
          </a:xfrm>
          <a:prstGeom prst="rect">
            <a:avLst/>
          </a:prstGeom>
          <a:solidFill>
            <a:srgbClr val="FFFFFF"/>
          </a:solidFill>
          <a:ln w="12700">
            <a:miter lim="400000"/>
          </a:ln>
        </p:spPr>
        <p:txBody>
          <a:bodyPr lIns="0" tIns="0" rIns="0" bIns="0" anchor="ctr"/>
          <a:lstStyle/>
          <a:p>
            <a:endParaRPr/>
          </a:p>
        </p:txBody>
      </p:sp>
      <p:pic>
        <p:nvPicPr>
          <p:cNvPr id="474" name="Evrotrust_screens_presentation.png" descr="Evrotrust_screens_presentation.png"/>
          <p:cNvPicPr>
            <a:picLocks noChangeAspect="1"/>
          </p:cNvPicPr>
          <p:nvPr/>
        </p:nvPicPr>
        <p:blipFill>
          <a:blip r:embed="rId3">
            <a:extLst/>
          </a:blip>
          <a:stretch>
            <a:fillRect/>
          </a:stretch>
        </p:blipFill>
        <p:spPr>
          <a:xfrm>
            <a:off x="9676756" y="4239033"/>
            <a:ext cx="14418193" cy="858015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Rectangle"/>
          <p:cNvSpPr/>
          <p:nvPr/>
        </p:nvSpPr>
        <p:spPr>
          <a:xfrm>
            <a:off x="3225377" y="3308503"/>
            <a:ext cx="17209740" cy="76279"/>
          </a:xfrm>
          <a:prstGeom prst="rect">
            <a:avLst/>
          </a:prstGeom>
          <a:solidFill>
            <a:srgbClr val="FD756E"/>
          </a:solidFill>
          <a:ln w="12700">
            <a:miter lim="400000"/>
          </a:ln>
        </p:spPr>
        <p:txBody>
          <a:bodyPr lIns="0" tIns="0" rIns="0" bIns="0" anchor="ctr"/>
          <a:lstStyle/>
          <a:p>
            <a:endParaRPr/>
          </a:p>
        </p:txBody>
      </p:sp>
      <p:sp>
        <p:nvSpPr>
          <p:cNvPr id="595" name="Rectangle"/>
          <p:cNvSpPr>
            <a:spLocks noGrp="1"/>
          </p:cNvSpPr>
          <p:nvPr>
            <p:ph type="body" idx="13"/>
          </p:nvPr>
        </p:nvSpPr>
        <p:spPr>
          <a:xfrm>
            <a:off x="21591082" y="875412"/>
            <a:ext cx="1785938" cy="88740"/>
          </a:xfrm>
          <a:prstGeom prst="rect">
            <a:avLst/>
          </a:prstGeom>
        </p:spPr>
        <p:txBody>
          <a:bodyPr/>
          <a:lstStyle/>
          <a:p>
            <a:pPr algn="ctr">
              <a:defRPr sz="5800">
                <a:latin typeface="Gill Sans"/>
                <a:ea typeface="Gill Sans"/>
                <a:cs typeface="Gill Sans"/>
                <a:sym typeface="Gill Sans"/>
              </a:defRPr>
            </a:pPr>
            <a:r>
              <a:rPr lang="en-US" dirty="0"/>
              <a:t>   </a:t>
            </a:r>
            <a:endParaRPr dirty="0"/>
          </a:p>
        </p:txBody>
      </p:sp>
      <p:sp>
        <p:nvSpPr>
          <p:cNvPr id="596" name="Use Case - Documents Delivery"/>
          <p:cNvSpPr txBox="1">
            <a:spLocks noGrp="1"/>
          </p:cNvSpPr>
          <p:nvPr>
            <p:ph type="title"/>
          </p:nvPr>
        </p:nvSpPr>
        <p:spPr>
          <a:xfrm>
            <a:off x="5868598" y="1277248"/>
            <a:ext cx="17499492" cy="1810076"/>
          </a:xfrm>
          <a:prstGeom prst="rect">
            <a:avLst/>
          </a:prstGeom>
        </p:spPr>
        <p:txBody>
          <a:bodyPr/>
          <a:lstStyle/>
          <a:p>
            <a:r>
              <a:t>Use Case - Documents Delivery </a:t>
            </a:r>
          </a:p>
        </p:txBody>
      </p:sp>
      <p:sp>
        <p:nvSpPr>
          <p:cNvPr id="597" name="Slide Number"/>
          <p:cNvSpPr txBox="1">
            <a:spLocks noGrp="1"/>
          </p:cNvSpPr>
          <p:nvPr>
            <p:ph type="sldNum" sz="quarter" idx="4294967295"/>
          </p:nvPr>
        </p:nvSpPr>
        <p:spPr>
          <a:xfrm>
            <a:off x="11817870" y="13019484"/>
            <a:ext cx="222400" cy="355601"/>
          </a:xfrm>
          <a:prstGeom prst="rect">
            <a:avLst/>
          </a:prstGeom>
          <a:extLst>
            <a:ext uri="{C572A759-6A51-4108-AA02-DFA0A04FC94B}">
              <ma14:wrappingTextBoxFlag xmlns="" xmlns:ma14="http://schemas.microsoft.com/office/mac/drawingml/2011/main" val="1"/>
            </a:ext>
          </a:extLst>
        </p:spPr>
        <p:txBody>
          <a:bodyPr/>
          <a:lstStyle>
            <a:lvl1pPr>
              <a:defRPr sz="2400">
                <a:solidFill>
                  <a:srgbClr val="000000"/>
                </a:solidFill>
                <a:latin typeface="Gill Sans Light"/>
                <a:ea typeface="Gill Sans Light"/>
                <a:cs typeface="Gill Sans Light"/>
                <a:sym typeface="Gill Sans Light"/>
              </a:defRPr>
            </a:lvl1pPr>
          </a:lstStyle>
          <a:p>
            <a:fld id="{86CB4B4D-7CA3-9044-876B-883B54F8677D}" type="slidenum">
              <a:t>10</a:t>
            </a:fld>
            <a:endParaRPr/>
          </a:p>
        </p:txBody>
      </p:sp>
      <p:sp>
        <p:nvSpPr>
          <p:cNvPr id="598" name="Circle"/>
          <p:cNvSpPr/>
          <p:nvPr/>
        </p:nvSpPr>
        <p:spPr>
          <a:xfrm>
            <a:off x="3150501" y="2680562"/>
            <a:ext cx="1544480" cy="1544480"/>
          </a:xfrm>
          <a:prstGeom prst="ellipse">
            <a:avLst/>
          </a:prstGeom>
          <a:gradFill>
            <a:gsLst>
              <a:gs pos="0">
                <a:srgbClr val="D73832"/>
              </a:gs>
              <a:gs pos="100000">
                <a:srgbClr val="FF9068"/>
              </a:gs>
            </a:gsLst>
          </a:gradFill>
          <a:ln w="12700">
            <a:miter lim="400000"/>
          </a:ln>
        </p:spPr>
        <p:txBody>
          <a:bodyPr lIns="0" tIns="0" rIns="0" bIns="0" anchor="ctr"/>
          <a:lstStyle/>
          <a:p>
            <a:endParaRPr/>
          </a:p>
        </p:txBody>
      </p:sp>
      <p:sp>
        <p:nvSpPr>
          <p:cNvPr id="599" name="Circle"/>
          <p:cNvSpPr/>
          <p:nvPr/>
        </p:nvSpPr>
        <p:spPr>
          <a:xfrm>
            <a:off x="11156830" y="2574402"/>
            <a:ext cx="1544480" cy="1544480"/>
          </a:xfrm>
          <a:prstGeom prst="ellipse">
            <a:avLst/>
          </a:prstGeom>
          <a:gradFill>
            <a:gsLst>
              <a:gs pos="0">
                <a:srgbClr val="D73832"/>
              </a:gs>
              <a:gs pos="100000">
                <a:srgbClr val="FF9068"/>
              </a:gs>
            </a:gsLst>
          </a:gradFill>
          <a:ln w="12700">
            <a:miter lim="400000"/>
          </a:ln>
        </p:spPr>
        <p:txBody>
          <a:bodyPr lIns="0" tIns="0" rIns="0" bIns="0" anchor="ctr"/>
          <a:lstStyle/>
          <a:p>
            <a:endParaRPr/>
          </a:p>
        </p:txBody>
      </p:sp>
      <p:sp>
        <p:nvSpPr>
          <p:cNvPr id="600" name="Circle"/>
          <p:cNvSpPr/>
          <p:nvPr/>
        </p:nvSpPr>
        <p:spPr>
          <a:xfrm>
            <a:off x="19186830" y="2574402"/>
            <a:ext cx="1544480" cy="1544480"/>
          </a:xfrm>
          <a:prstGeom prst="ellipse">
            <a:avLst/>
          </a:prstGeom>
          <a:gradFill>
            <a:gsLst>
              <a:gs pos="0">
                <a:srgbClr val="D73832"/>
              </a:gs>
              <a:gs pos="100000">
                <a:srgbClr val="FF9068"/>
              </a:gs>
            </a:gsLst>
          </a:gradFill>
          <a:ln w="12700">
            <a:miter lim="400000"/>
          </a:ln>
        </p:spPr>
        <p:txBody>
          <a:bodyPr lIns="0" tIns="0" rIns="0" bIns="0" anchor="ctr"/>
          <a:lstStyle/>
          <a:p>
            <a:endParaRPr/>
          </a:p>
        </p:txBody>
      </p:sp>
      <p:pic>
        <p:nvPicPr>
          <p:cNvPr id="601" name="evrotrust-logo_tick_white.png" descr="evrotrust-logo_tick_white.png"/>
          <p:cNvPicPr>
            <a:picLocks noChangeAspect="1"/>
          </p:cNvPicPr>
          <p:nvPr/>
        </p:nvPicPr>
        <p:blipFill>
          <a:blip r:embed="rId2">
            <a:extLst/>
          </a:blip>
          <a:stretch>
            <a:fillRect/>
          </a:stretch>
        </p:blipFill>
        <p:spPr>
          <a:xfrm>
            <a:off x="11548549" y="2864240"/>
            <a:ext cx="863601" cy="964744"/>
          </a:xfrm>
          <a:prstGeom prst="rect">
            <a:avLst/>
          </a:prstGeom>
          <a:ln w="12700">
            <a:miter lim="400000"/>
          </a:ln>
        </p:spPr>
      </p:pic>
      <p:sp>
        <p:nvSpPr>
          <p:cNvPr id="602" name="Current Problem…"/>
          <p:cNvSpPr txBox="1"/>
          <p:nvPr/>
        </p:nvSpPr>
        <p:spPr>
          <a:xfrm>
            <a:off x="2489233" y="4590712"/>
            <a:ext cx="2997734" cy="4703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defRPr sz="2800">
                <a:solidFill>
                  <a:srgbClr val="FD746D"/>
                </a:solidFill>
                <a:latin typeface="Avenir Next"/>
                <a:ea typeface="Avenir Next"/>
                <a:cs typeface="Avenir Next"/>
                <a:sym typeface="Avenir Next"/>
              </a:defRPr>
            </a:pPr>
            <a:r>
              <a:rPr dirty="0"/>
              <a:t>Current Problem</a:t>
            </a:r>
          </a:p>
        </p:txBody>
      </p:sp>
      <p:sp>
        <p:nvSpPr>
          <p:cNvPr id="603" name="Evrotrust One-step Smart Solution…"/>
          <p:cNvSpPr txBox="1"/>
          <p:nvPr/>
        </p:nvSpPr>
        <p:spPr>
          <a:xfrm>
            <a:off x="8981781" y="4590712"/>
            <a:ext cx="5894579" cy="4703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defRPr sz="2800">
                <a:solidFill>
                  <a:srgbClr val="FD746D"/>
                </a:solidFill>
                <a:latin typeface="Avenir Next"/>
                <a:ea typeface="Avenir Next"/>
                <a:cs typeface="Avenir Next"/>
                <a:sym typeface="Avenir Next"/>
              </a:defRPr>
            </a:pPr>
            <a:r>
              <a:rPr dirty="0"/>
              <a:t>Evrotrust One-step Smart Solution</a:t>
            </a:r>
          </a:p>
          <a:p>
            <a:pPr lvl="3" indent="0">
              <a:defRPr sz="2800">
                <a:solidFill>
                  <a:srgbClr val="FD746D"/>
                </a:solidFill>
                <a:latin typeface="Avenir Next"/>
                <a:ea typeface="Avenir Next"/>
                <a:cs typeface="Avenir Next"/>
                <a:sym typeface="Avenir Next"/>
              </a:defRPr>
            </a:pPr>
            <a:endParaRPr dirty="0"/>
          </a:p>
        </p:txBody>
      </p:sp>
      <p:sp>
        <p:nvSpPr>
          <p:cNvPr id="604" name="Secure delivery of documents and messages with a value of material evidence has lead for many years to have this activity performed by special registered services like courier, postal services, notary publics or government delivery services. Hundreds of millions of documents like notices for default payments, contracts, invoices, etc., are delivered daily. The cost of the services is sometimes high. The time for delivery also differs and is dependent on the physical presence of the addressee."/>
          <p:cNvSpPr txBox="1"/>
          <p:nvPr/>
        </p:nvSpPr>
        <p:spPr>
          <a:xfrm>
            <a:off x="816839" y="5426728"/>
            <a:ext cx="6342522" cy="7425922"/>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1" indent="0" algn="just" defTabSz="642937">
              <a:defRPr sz="2800">
                <a:latin typeface="+mn-lt"/>
                <a:ea typeface="+mn-ea"/>
                <a:cs typeface="+mn-cs"/>
                <a:sym typeface="Avenir Next Ultra Light"/>
              </a:defRPr>
            </a:pPr>
            <a:r>
              <a:rPr dirty="0"/>
              <a:t>Secure delivery of documents and messages with a value of material evidence has lead for many years to have this activity performed by special registered services like courier, postal services, notary publics or government delivery services. Hundreds of millions of documents like notices for default payments, contracts, invoices, etc., are delivered daily. The cost of the services is sometimes high. The time for delivery also differs and is dependent on the physical presence of the addressee.    </a:t>
            </a:r>
          </a:p>
        </p:txBody>
      </p:sp>
      <p:sp>
        <p:nvSpPr>
          <p:cNvPr id="605" name="The document/message is sent by the bank.…"/>
          <p:cNvSpPr txBox="1"/>
          <p:nvPr/>
        </p:nvSpPr>
        <p:spPr>
          <a:xfrm>
            <a:off x="7627183" y="5450898"/>
            <a:ext cx="8406130" cy="737758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The document/message is sent by the bank.</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The message is pushed and delivered to the client immediately, right into the app. </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Evrotrust certifies and delivers proof of delivery evidence with time for sending, sender, addressee, time for delivery and the content of the message/documents.</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Messages can be also sent between all users of the application.</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Documents are securely stored for 10 years and no one but the sender and the addressee can access and read them.     </a:t>
            </a:r>
          </a:p>
        </p:txBody>
      </p:sp>
      <p:sp>
        <p:nvSpPr>
          <p:cNvPr id="606" name="Immediate delivery of documents and messages independent of place.…"/>
          <p:cNvSpPr txBox="1"/>
          <p:nvPr/>
        </p:nvSpPr>
        <p:spPr>
          <a:xfrm>
            <a:off x="16501135" y="4590712"/>
            <a:ext cx="7136629" cy="7788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Immediate delivery of documents and messages independent of place.</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Delivered docs/messages can be presented in court with same legal value as handed over on paper by a notary public.</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Docs can be sent for signing or for plain delivery.</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The qualified delivery service is times cheaper then the paper delivery service. </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Can be used for government or business purposes.</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endParaRPr dirty="0"/>
          </a:p>
          <a:p>
            <a:pPr lvl="1" indent="0" algn="just" defTabSz="642937">
              <a:spcBef>
                <a:spcPts val="1000"/>
              </a:spcBef>
              <a:defRPr sz="2800">
                <a:latin typeface="+mn-lt"/>
                <a:ea typeface="+mn-ea"/>
                <a:cs typeface="+mn-cs"/>
                <a:sym typeface="Avenir Next Ultra Light"/>
              </a:defRPr>
            </a:pPr>
            <a:r>
              <a:rPr dirty="0"/>
              <a:t>  </a:t>
            </a:r>
          </a:p>
        </p:txBody>
      </p:sp>
      <p:sp>
        <p:nvSpPr>
          <p:cNvPr id="607" name="Added Value…"/>
          <p:cNvSpPr txBox="1"/>
          <p:nvPr/>
        </p:nvSpPr>
        <p:spPr>
          <a:xfrm>
            <a:off x="18371174" y="4590712"/>
            <a:ext cx="3227708" cy="4703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defRPr sz="2800">
                <a:solidFill>
                  <a:srgbClr val="FD746D"/>
                </a:solidFill>
                <a:latin typeface="Avenir Next"/>
                <a:ea typeface="Avenir Next"/>
                <a:cs typeface="Avenir Next"/>
                <a:sym typeface="Avenir Next"/>
              </a:defRPr>
            </a:pPr>
            <a:r>
              <a:rPr dirty="0"/>
              <a:t>Added Value</a:t>
            </a:r>
          </a:p>
        </p:txBody>
      </p:sp>
      <p:pic>
        <p:nvPicPr>
          <p:cNvPr id="608" name="Questions_ffffff_100.png" descr="Questions_ffffff_100.png"/>
          <p:cNvPicPr>
            <a:picLocks noChangeAspect="1"/>
          </p:cNvPicPr>
          <p:nvPr/>
        </p:nvPicPr>
        <p:blipFill>
          <a:blip r:embed="rId3">
            <a:extLst/>
          </a:blip>
          <a:stretch>
            <a:fillRect/>
          </a:stretch>
        </p:blipFill>
        <p:spPr>
          <a:xfrm>
            <a:off x="3498541" y="2984072"/>
            <a:ext cx="863601" cy="863601"/>
          </a:xfrm>
          <a:prstGeom prst="rect">
            <a:avLst/>
          </a:prstGeom>
          <a:ln w="12700">
            <a:miter lim="400000"/>
          </a:ln>
        </p:spPr>
      </p:pic>
      <p:pic>
        <p:nvPicPr>
          <p:cNvPr id="609" name="Money Bag Euro_ffffff_100.png" descr="Money Bag Euro_ffffff_100.png"/>
          <p:cNvPicPr>
            <a:picLocks noChangeAspect="1"/>
          </p:cNvPicPr>
          <p:nvPr/>
        </p:nvPicPr>
        <p:blipFill>
          <a:blip r:embed="rId4">
            <a:extLst/>
          </a:blip>
          <a:srcRect/>
          <a:stretch>
            <a:fillRect/>
          </a:stretch>
        </p:blipFill>
        <p:spPr>
          <a:xfrm>
            <a:off x="19527270" y="2914842"/>
            <a:ext cx="863601" cy="86360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 name="5.5-inch (iPhone6+)-Screenshot2.png" descr="5.5-inch (iPhone6+)-Screenshot2.png"/>
          <p:cNvPicPr>
            <a:picLocks/>
          </p:cNvPicPr>
          <p:nvPr/>
        </p:nvPicPr>
        <p:blipFill>
          <a:blip r:embed="rId3">
            <a:extLst/>
          </a:blip>
          <a:srcRect t="218"/>
          <a:stretch>
            <a:fillRect/>
          </a:stretch>
        </p:blipFill>
        <p:spPr>
          <a:xfrm>
            <a:off x="-70958" y="-61877"/>
            <a:ext cx="9621144" cy="15341580"/>
          </a:xfrm>
          <a:prstGeom prst="rect">
            <a:avLst/>
          </a:prstGeom>
          <a:ln w="12700">
            <a:miter lim="400000"/>
          </a:ln>
        </p:spPr>
      </p:pic>
      <p:sp>
        <p:nvSpPr>
          <p:cNvPr id="693" name="Rectangle"/>
          <p:cNvSpPr>
            <a:spLocks noGrp="1"/>
          </p:cNvSpPr>
          <p:nvPr>
            <p:ph type="body" idx="13"/>
          </p:nvPr>
        </p:nvSpPr>
        <p:spPr>
          <a:prstGeom prst="rect">
            <a:avLst/>
          </a:prstGeom>
          <a:gradFill>
            <a:gsLst>
              <a:gs pos="0">
                <a:srgbClr val="D73832"/>
              </a:gs>
              <a:gs pos="100000">
                <a:srgbClr val="FF9068"/>
              </a:gs>
            </a:gsLst>
          </a:gradFill>
        </p:spPr>
        <p:txBody>
          <a:bodyPr/>
          <a:lstStyle/>
          <a:p>
            <a:pPr algn="ctr">
              <a:defRPr sz="5800">
                <a:latin typeface="Gill Sans"/>
                <a:ea typeface="Gill Sans"/>
                <a:cs typeface="Gill Sans"/>
                <a:sym typeface="Gill Sans"/>
              </a:defRPr>
            </a:pPr>
            <a:r>
              <a:rPr lang="en-US" dirty="0"/>
              <a:t>    </a:t>
            </a:r>
            <a:endParaRPr dirty="0"/>
          </a:p>
        </p:txBody>
      </p:sp>
      <p:sp>
        <p:nvSpPr>
          <p:cNvPr id="694" name="Advantages"/>
          <p:cNvSpPr txBox="1">
            <a:spLocks noGrp="1"/>
          </p:cNvSpPr>
          <p:nvPr>
            <p:ph type="title"/>
          </p:nvPr>
        </p:nvSpPr>
        <p:spPr>
          <a:prstGeom prst="rect">
            <a:avLst/>
          </a:prstGeom>
        </p:spPr>
        <p:txBody>
          <a:bodyPr/>
          <a:lstStyle/>
          <a:p>
            <a:r>
              <a:rPr dirty="0"/>
              <a:t>Advantages</a:t>
            </a:r>
          </a:p>
        </p:txBody>
      </p:sp>
      <p:sp>
        <p:nvSpPr>
          <p:cNvPr id="695" name="Qualified signatures           = handwritten signatures…"/>
          <p:cNvSpPr txBox="1">
            <a:spLocks noGrp="1"/>
          </p:cNvSpPr>
          <p:nvPr>
            <p:ph type="body" idx="14"/>
          </p:nvPr>
        </p:nvSpPr>
        <p:spPr>
          <a:xfrm>
            <a:off x="10763250" y="9587558"/>
            <a:ext cx="11210326" cy="2935098"/>
          </a:xfrm>
          <a:prstGeom prst="rect">
            <a:avLst/>
          </a:prstGeom>
        </p:spPr>
        <p:txBody>
          <a:bodyPr/>
          <a:lstStyle/>
          <a:p>
            <a:pPr lvl="4" algn="just"/>
            <a:r>
              <a:rPr dirty="0"/>
              <a:t>Qualified signatures</a:t>
            </a:r>
            <a:r>
              <a:rPr lang="en-US" dirty="0"/>
              <a:t>		</a:t>
            </a:r>
            <a:r>
              <a:rPr dirty="0"/>
              <a:t>= handwritten signatures</a:t>
            </a:r>
          </a:p>
          <a:p>
            <a:pPr lvl="1" algn="just"/>
            <a:r>
              <a:rPr dirty="0"/>
              <a:t>Qualified time-stamps</a:t>
            </a:r>
            <a:r>
              <a:rPr lang="en-US" dirty="0"/>
              <a:t>		</a:t>
            </a:r>
            <a:r>
              <a:rPr dirty="0"/>
              <a:t>= notary certification of date and time </a:t>
            </a:r>
          </a:p>
          <a:p>
            <a:pPr lvl="2" algn="just"/>
            <a:r>
              <a:rPr dirty="0"/>
              <a:t>Qualified secure delivery</a:t>
            </a:r>
            <a:r>
              <a:rPr lang="en-US" dirty="0"/>
              <a:t>	</a:t>
            </a:r>
            <a:r>
              <a:rPr dirty="0"/>
              <a:t>= notary handover</a:t>
            </a:r>
            <a:endParaRPr lang="en-US" dirty="0"/>
          </a:p>
          <a:p>
            <a:pPr lvl="2" algn="just"/>
            <a:endParaRPr dirty="0"/>
          </a:p>
          <a:p>
            <a:pPr lvl="2" algn="just"/>
            <a:r>
              <a:rPr dirty="0"/>
              <a:t>Qualified </a:t>
            </a:r>
            <a:r>
              <a:rPr dirty="0" err="1"/>
              <a:t>eID</a:t>
            </a:r>
            <a:r>
              <a:rPr dirty="0"/>
              <a:t> attestation before banks, government, etc.</a:t>
            </a:r>
          </a:p>
          <a:p>
            <a:pPr lvl="3" algn="just"/>
            <a:r>
              <a:rPr dirty="0"/>
              <a:t>Integration with the national </a:t>
            </a:r>
            <a:r>
              <a:rPr dirty="0" err="1"/>
              <a:t>eID</a:t>
            </a:r>
            <a:r>
              <a:rPr dirty="0"/>
              <a:t> schemes</a:t>
            </a:r>
          </a:p>
        </p:txBody>
      </p:sp>
      <p:sp>
        <p:nvSpPr>
          <p:cNvPr id="696" name="Dual channel concept encryption for highest security…"/>
          <p:cNvSpPr txBox="1">
            <a:spLocks noGrp="1"/>
          </p:cNvSpPr>
          <p:nvPr>
            <p:ph type="body" idx="16"/>
          </p:nvPr>
        </p:nvSpPr>
        <p:spPr>
          <a:xfrm>
            <a:off x="10763250" y="6915692"/>
            <a:ext cx="11210326" cy="2495254"/>
          </a:xfrm>
          <a:prstGeom prst="rect">
            <a:avLst/>
          </a:prstGeom>
        </p:spPr>
        <p:txBody>
          <a:bodyPr/>
          <a:lstStyle>
            <a:lvl1pPr algn="just"/>
            <a:lvl2pPr algn="just"/>
            <a:lvl3pPr algn="just"/>
            <a:lvl4pPr algn="just"/>
            <a:lvl5pPr algn="just"/>
          </a:lstStyle>
          <a:p>
            <a:r>
              <a:t>Dual channel concept encryption for highest security</a:t>
            </a:r>
          </a:p>
          <a:p>
            <a:pPr lvl="1"/>
            <a:r>
              <a:t>Easy intuitive installation and profile creation within 10 minutes</a:t>
            </a:r>
          </a:p>
          <a:p>
            <a:pPr lvl="2"/>
            <a:r>
              <a:t>Pay-per-use enterprise model</a:t>
            </a:r>
          </a:p>
          <a:p>
            <a:pPr lvl="3"/>
            <a:r>
              <a:t>Subscription model for personal use</a:t>
            </a:r>
          </a:p>
          <a:p>
            <a:pPr lvl="4"/>
            <a:r>
              <a:t>Billing settled with payment provider by choice</a:t>
            </a:r>
          </a:p>
        </p:txBody>
      </p:sp>
      <p:sp>
        <p:nvSpPr>
          <p:cNvPr id="697" name="All-in-one mobile app…"/>
          <p:cNvSpPr txBox="1">
            <a:spLocks noGrp="1"/>
          </p:cNvSpPr>
          <p:nvPr>
            <p:ph type="body" idx="17"/>
          </p:nvPr>
        </p:nvSpPr>
        <p:spPr>
          <a:xfrm>
            <a:off x="10763250" y="4047465"/>
            <a:ext cx="12805800" cy="2700358"/>
          </a:xfrm>
          <a:prstGeom prst="rect">
            <a:avLst/>
          </a:prstGeom>
          <a:solidFill>
            <a:srgbClr val="FFFFFF"/>
          </a:solidFill>
        </p:spPr>
        <p:txBody>
          <a:bodyPr/>
          <a:lstStyle/>
          <a:p>
            <a:pPr lvl="4" algn="just"/>
            <a:r>
              <a:rPr dirty="0"/>
              <a:t>All-in-one mobile app</a:t>
            </a:r>
            <a:endParaRPr dirty="0">
              <a:solidFill>
                <a:schemeClr val="accent6">
                  <a:satOff val="24555"/>
                  <a:lumOff val="22232"/>
                </a:schemeClr>
              </a:solidFill>
            </a:endParaRPr>
          </a:p>
          <a:p>
            <a:pPr algn="just"/>
            <a:r>
              <a:rPr dirty="0"/>
              <a:t>Remote e-signature certificate management</a:t>
            </a:r>
            <a:r>
              <a:rPr dirty="0">
                <a:solidFill>
                  <a:schemeClr val="accent6">
                    <a:satOff val="24555"/>
                    <a:lumOff val="22232"/>
                  </a:schemeClr>
                </a:solidFill>
              </a:rPr>
              <a:t> </a:t>
            </a:r>
          </a:p>
          <a:p>
            <a:pPr lvl="2" algn="just"/>
            <a:r>
              <a:rPr dirty="0"/>
              <a:t>Remote signing with qualified signatures</a:t>
            </a:r>
          </a:p>
          <a:p>
            <a:pPr lvl="3" algn="just"/>
            <a:r>
              <a:rPr dirty="0"/>
              <a:t>Remote video identification</a:t>
            </a:r>
          </a:p>
          <a:p>
            <a:pPr lvl="4" algn="just"/>
            <a:r>
              <a:rPr dirty="0"/>
              <a:t>Secure cloud HSM for private key storage</a:t>
            </a:r>
          </a:p>
        </p:txBody>
      </p:sp>
      <p:sp>
        <p:nvSpPr>
          <p:cNvPr id="698" name="Circle"/>
          <p:cNvSpPr>
            <a:spLocks noGrp="1"/>
          </p:cNvSpPr>
          <p:nvPr>
            <p:ph type="body" idx="18"/>
          </p:nvPr>
        </p:nvSpPr>
        <p:spPr>
          <a:prstGeom prst="ellipse">
            <a:avLst/>
          </a:prstGeom>
          <a:gradFill>
            <a:gsLst>
              <a:gs pos="0">
                <a:srgbClr val="D73832"/>
              </a:gs>
              <a:gs pos="99822">
                <a:srgbClr val="FF9068"/>
              </a:gs>
            </a:gsLst>
          </a:gradFill>
        </p:spPr>
        <p:txBody>
          <a:bodyPr/>
          <a:lstStyle/>
          <a:p>
            <a:pPr algn="ctr">
              <a:defRPr sz="5800">
                <a:latin typeface="Gill Sans"/>
                <a:ea typeface="Gill Sans"/>
                <a:cs typeface="Gill Sans"/>
                <a:sym typeface="Gill Sans"/>
              </a:defRPr>
            </a:pPr>
            <a:r>
              <a:rPr lang="en-US" dirty="0"/>
              <a:t>   </a:t>
            </a:r>
            <a:endParaRPr dirty="0"/>
          </a:p>
        </p:txBody>
      </p:sp>
      <p:sp>
        <p:nvSpPr>
          <p:cNvPr id="699" name="Circle"/>
          <p:cNvSpPr>
            <a:spLocks noGrp="1"/>
          </p:cNvSpPr>
          <p:nvPr>
            <p:ph type="body" idx="19"/>
          </p:nvPr>
        </p:nvSpPr>
        <p:spPr>
          <a:prstGeom prst="ellipse">
            <a:avLst/>
          </a:prstGeom>
          <a:gradFill>
            <a:gsLst>
              <a:gs pos="0">
                <a:srgbClr val="D73832"/>
              </a:gs>
              <a:gs pos="100000">
                <a:srgbClr val="FF9068"/>
              </a:gs>
            </a:gsLst>
          </a:gradFill>
        </p:spPr>
        <p:txBody>
          <a:bodyPr/>
          <a:lstStyle/>
          <a:p>
            <a:pPr algn="ctr">
              <a:defRPr sz="5800">
                <a:latin typeface="Gill Sans"/>
                <a:ea typeface="Gill Sans"/>
                <a:cs typeface="Gill Sans"/>
                <a:sym typeface="Gill Sans"/>
              </a:defRPr>
            </a:pPr>
            <a:r>
              <a:rPr lang="en-US" dirty="0"/>
              <a:t>  </a:t>
            </a:r>
            <a:endParaRPr dirty="0"/>
          </a:p>
        </p:txBody>
      </p:sp>
      <p:sp>
        <p:nvSpPr>
          <p:cNvPr id="700" name="Circle"/>
          <p:cNvSpPr>
            <a:spLocks noGrp="1"/>
          </p:cNvSpPr>
          <p:nvPr>
            <p:ph type="body" idx="20"/>
          </p:nvPr>
        </p:nvSpPr>
        <p:spPr>
          <a:prstGeom prst="ellipse">
            <a:avLst/>
          </a:prstGeom>
          <a:gradFill>
            <a:gsLst>
              <a:gs pos="0">
                <a:srgbClr val="D73832"/>
              </a:gs>
              <a:gs pos="100000">
                <a:srgbClr val="FF9068"/>
              </a:gs>
            </a:gsLst>
          </a:gradFill>
        </p:spPr>
        <p:txBody>
          <a:bodyPr/>
          <a:lstStyle/>
          <a:p>
            <a:pPr algn="ctr">
              <a:defRPr sz="5800">
                <a:latin typeface="Gill Sans"/>
                <a:ea typeface="Gill Sans"/>
                <a:cs typeface="Gill Sans"/>
                <a:sym typeface="Gill Sans"/>
              </a:defRPr>
            </a:pPr>
            <a:r>
              <a:rPr lang="en-US" dirty="0"/>
              <a:t>   </a:t>
            </a:r>
            <a:endParaRPr dirty="0"/>
          </a:p>
        </p:txBody>
      </p:sp>
      <p:sp>
        <p:nvSpPr>
          <p:cNvPr id="701" name="Shape"/>
          <p:cNvSpPr>
            <a:spLocks noGrp="1"/>
          </p:cNvSpPr>
          <p:nvPr>
            <p:ph type="body" idx="21"/>
          </p:nvPr>
        </p:nvSpPr>
        <p:spPr>
          <a:custGeom>
            <a:avLst/>
            <a:gdLst/>
            <a:ahLst/>
            <a:cxnLst>
              <a:cxn ang="0">
                <a:pos x="wd2" y="hd2"/>
              </a:cxn>
              <a:cxn ang="5400000">
                <a:pos x="wd2" y="hd2"/>
              </a:cxn>
              <a:cxn ang="10800000">
                <a:pos x="wd2" y="hd2"/>
              </a:cxn>
              <a:cxn ang="16200000">
                <a:pos x="wd2" y="hd2"/>
              </a:cxn>
            </a:cxnLst>
            <a:rect l="0" t="0" r="r" b="b"/>
            <a:pathLst>
              <a:path w="21600" h="21533" extrusionOk="0">
                <a:moveTo>
                  <a:pt x="18783" y="12603"/>
                </a:moveTo>
                <a:lnTo>
                  <a:pt x="19722" y="12603"/>
                </a:lnTo>
                <a:lnTo>
                  <a:pt x="19722" y="13654"/>
                </a:lnTo>
                <a:lnTo>
                  <a:pt x="18783" y="13654"/>
                </a:lnTo>
                <a:cubicBezTo>
                  <a:pt x="18783" y="13654"/>
                  <a:pt x="18783" y="12603"/>
                  <a:pt x="18783" y="12603"/>
                </a:cubicBezTo>
                <a:close/>
                <a:moveTo>
                  <a:pt x="20661" y="14179"/>
                </a:moveTo>
                <a:lnTo>
                  <a:pt x="20661" y="12078"/>
                </a:lnTo>
                <a:lnTo>
                  <a:pt x="18783" y="12078"/>
                </a:lnTo>
                <a:cubicBezTo>
                  <a:pt x="18264" y="12078"/>
                  <a:pt x="17843" y="12548"/>
                  <a:pt x="17843" y="13129"/>
                </a:cubicBezTo>
                <a:cubicBezTo>
                  <a:pt x="17843" y="13708"/>
                  <a:pt x="18264" y="14179"/>
                  <a:pt x="18783" y="14179"/>
                </a:cubicBezTo>
                <a:cubicBezTo>
                  <a:pt x="18783" y="14179"/>
                  <a:pt x="20661" y="14179"/>
                  <a:pt x="20661" y="14179"/>
                </a:cubicBezTo>
                <a:close/>
                <a:moveTo>
                  <a:pt x="19722" y="5775"/>
                </a:moveTo>
                <a:lnTo>
                  <a:pt x="1878" y="5775"/>
                </a:lnTo>
                <a:lnTo>
                  <a:pt x="1878" y="5775"/>
                </a:lnTo>
                <a:cubicBezTo>
                  <a:pt x="1534" y="5775"/>
                  <a:pt x="1216" y="5663"/>
                  <a:pt x="939" y="5483"/>
                </a:cubicBezTo>
                <a:lnTo>
                  <a:pt x="939" y="18907"/>
                </a:lnTo>
                <a:cubicBezTo>
                  <a:pt x="939" y="19777"/>
                  <a:pt x="1570" y="20482"/>
                  <a:pt x="2348" y="20482"/>
                </a:cubicBezTo>
                <a:lnTo>
                  <a:pt x="19252" y="20482"/>
                </a:lnTo>
                <a:cubicBezTo>
                  <a:pt x="20031" y="20482"/>
                  <a:pt x="20661" y="19777"/>
                  <a:pt x="20661" y="18907"/>
                </a:cubicBezTo>
                <a:lnTo>
                  <a:pt x="20661" y="15230"/>
                </a:lnTo>
                <a:lnTo>
                  <a:pt x="18783" y="15230"/>
                </a:lnTo>
                <a:cubicBezTo>
                  <a:pt x="17745" y="15230"/>
                  <a:pt x="16904" y="14289"/>
                  <a:pt x="16904" y="13129"/>
                </a:cubicBezTo>
                <a:cubicBezTo>
                  <a:pt x="16904" y="11968"/>
                  <a:pt x="17745" y="11027"/>
                  <a:pt x="18783" y="11027"/>
                </a:cubicBezTo>
                <a:lnTo>
                  <a:pt x="20661" y="11027"/>
                </a:lnTo>
                <a:lnTo>
                  <a:pt x="20661" y="6825"/>
                </a:lnTo>
                <a:cubicBezTo>
                  <a:pt x="20661" y="6245"/>
                  <a:pt x="20241" y="5775"/>
                  <a:pt x="19722" y="5775"/>
                </a:cubicBezTo>
                <a:close/>
                <a:moveTo>
                  <a:pt x="18783" y="3674"/>
                </a:moveTo>
                <a:cubicBezTo>
                  <a:pt x="18783" y="3093"/>
                  <a:pt x="18363" y="2623"/>
                  <a:pt x="17843" y="2623"/>
                </a:cubicBezTo>
                <a:lnTo>
                  <a:pt x="16490" y="2623"/>
                </a:lnTo>
                <a:lnTo>
                  <a:pt x="17173" y="4724"/>
                </a:lnTo>
                <a:lnTo>
                  <a:pt x="18783" y="4724"/>
                </a:lnTo>
                <a:lnTo>
                  <a:pt x="18783" y="4724"/>
                </a:lnTo>
                <a:cubicBezTo>
                  <a:pt x="18783" y="4724"/>
                  <a:pt x="18783" y="3674"/>
                  <a:pt x="18783" y="3674"/>
                </a:cubicBezTo>
                <a:close/>
                <a:moveTo>
                  <a:pt x="15532" y="2717"/>
                </a:moveTo>
                <a:lnTo>
                  <a:pt x="15033" y="1182"/>
                </a:lnTo>
                <a:lnTo>
                  <a:pt x="15033" y="1182"/>
                </a:lnTo>
                <a:lnTo>
                  <a:pt x="15033" y="1182"/>
                </a:lnTo>
                <a:lnTo>
                  <a:pt x="14070" y="1572"/>
                </a:lnTo>
                <a:lnTo>
                  <a:pt x="14071" y="1572"/>
                </a:lnTo>
                <a:lnTo>
                  <a:pt x="11482" y="2623"/>
                </a:lnTo>
                <a:lnTo>
                  <a:pt x="11478" y="2623"/>
                </a:lnTo>
                <a:lnTo>
                  <a:pt x="6294" y="4724"/>
                </a:lnTo>
                <a:lnTo>
                  <a:pt x="16184" y="4724"/>
                </a:lnTo>
                <a:cubicBezTo>
                  <a:pt x="16184" y="4724"/>
                  <a:pt x="15532" y="2717"/>
                  <a:pt x="15532" y="2717"/>
                </a:cubicBezTo>
                <a:close/>
                <a:moveTo>
                  <a:pt x="1878" y="2623"/>
                </a:moveTo>
                <a:lnTo>
                  <a:pt x="1878" y="2623"/>
                </a:lnTo>
                <a:cubicBezTo>
                  <a:pt x="1360" y="2623"/>
                  <a:pt x="939" y="3093"/>
                  <a:pt x="939" y="3674"/>
                </a:cubicBezTo>
                <a:cubicBezTo>
                  <a:pt x="939" y="4253"/>
                  <a:pt x="1360" y="4724"/>
                  <a:pt x="1878" y="4724"/>
                </a:cubicBezTo>
                <a:lnTo>
                  <a:pt x="3496" y="4724"/>
                </a:lnTo>
                <a:lnTo>
                  <a:pt x="3496" y="4724"/>
                </a:lnTo>
                <a:lnTo>
                  <a:pt x="3585" y="4724"/>
                </a:lnTo>
                <a:cubicBezTo>
                  <a:pt x="3591" y="4721"/>
                  <a:pt x="3595" y="4715"/>
                  <a:pt x="3602" y="4713"/>
                </a:cubicBezTo>
                <a:lnTo>
                  <a:pt x="8758" y="2623"/>
                </a:lnTo>
                <a:cubicBezTo>
                  <a:pt x="8758" y="2623"/>
                  <a:pt x="1878" y="2623"/>
                  <a:pt x="1878" y="2623"/>
                </a:cubicBezTo>
                <a:close/>
                <a:moveTo>
                  <a:pt x="21600" y="18907"/>
                </a:moveTo>
                <a:lnTo>
                  <a:pt x="21600" y="18907"/>
                </a:lnTo>
                <a:cubicBezTo>
                  <a:pt x="21600" y="20357"/>
                  <a:pt x="20549" y="21533"/>
                  <a:pt x="19252" y="21533"/>
                </a:cubicBezTo>
                <a:lnTo>
                  <a:pt x="19252" y="21533"/>
                </a:lnTo>
                <a:lnTo>
                  <a:pt x="2348" y="21533"/>
                </a:lnTo>
                <a:lnTo>
                  <a:pt x="2348" y="21533"/>
                </a:lnTo>
                <a:cubicBezTo>
                  <a:pt x="1051" y="21533"/>
                  <a:pt x="0" y="20357"/>
                  <a:pt x="0" y="18907"/>
                </a:cubicBezTo>
                <a:lnTo>
                  <a:pt x="0" y="3674"/>
                </a:lnTo>
                <a:cubicBezTo>
                  <a:pt x="0" y="2513"/>
                  <a:pt x="841" y="1572"/>
                  <a:pt x="1878" y="1572"/>
                </a:cubicBezTo>
                <a:cubicBezTo>
                  <a:pt x="1878" y="1572"/>
                  <a:pt x="1878" y="1572"/>
                  <a:pt x="1879" y="1572"/>
                </a:cubicBezTo>
                <a:lnTo>
                  <a:pt x="11350" y="1572"/>
                </a:lnTo>
                <a:lnTo>
                  <a:pt x="15153" y="31"/>
                </a:lnTo>
                <a:cubicBezTo>
                  <a:pt x="15394" y="-67"/>
                  <a:pt x="15661" y="72"/>
                  <a:pt x="15748" y="340"/>
                </a:cubicBezTo>
                <a:lnTo>
                  <a:pt x="16149" y="1572"/>
                </a:lnTo>
                <a:lnTo>
                  <a:pt x="17843" y="1572"/>
                </a:lnTo>
                <a:cubicBezTo>
                  <a:pt x="18881" y="1572"/>
                  <a:pt x="19722" y="2513"/>
                  <a:pt x="19722" y="3674"/>
                </a:cubicBezTo>
                <a:lnTo>
                  <a:pt x="19722" y="4724"/>
                </a:lnTo>
                <a:lnTo>
                  <a:pt x="19722" y="4724"/>
                </a:lnTo>
                <a:cubicBezTo>
                  <a:pt x="20759" y="4724"/>
                  <a:pt x="21600" y="5665"/>
                  <a:pt x="21600" y="6825"/>
                </a:cubicBezTo>
                <a:cubicBezTo>
                  <a:pt x="21600" y="6825"/>
                  <a:pt x="21600" y="18907"/>
                  <a:pt x="21600" y="18907"/>
                </a:cubicBezTo>
                <a:close/>
              </a:path>
            </a:pathLst>
          </a:custGeom>
        </p:spPr>
        <p:txBody>
          <a:bodyPr/>
          <a:lstStyle/>
          <a:p>
            <a:pPr algn="ctr" defTabSz="642937">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dirty="0"/>
              <a:t>   </a:t>
            </a:r>
            <a:endParaRPr dirty="0"/>
          </a:p>
        </p:txBody>
      </p:sp>
      <p:pic>
        <p:nvPicPr>
          <p:cNvPr id="702" name="Remote Working_ffffff_100.png" descr="Remote Working_ffffff_100.png"/>
          <p:cNvPicPr>
            <a:picLocks noChangeAspect="1"/>
          </p:cNvPicPr>
          <p:nvPr/>
        </p:nvPicPr>
        <p:blipFill>
          <a:blip r:embed="rId4">
            <a:extLst/>
          </a:blip>
          <a:stretch>
            <a:fillRect/>
          </a:stretch>
        </p:blipFill>
        <p:spPr>
          <a:xfrm>
            <a:off x="9085857" y="4859139"/>
            <a:ext cx="854638" cy="854638"/>
          </a:xfrm>
          <a:prstGeom prst="rect">
            <a:avLst/>
          </a:prstGeom>
          <a:ln w="12700">
            <a:miter lim="400000"/>
          </a:ln>
        </p:spPr>
      </p:pic>
      <p:pic>
        <p:nvPicPr>
          <p:cNvPr id="703" name="Courthouse_ffffff_100.png" descr="Courthouse_ffffff_100.png"/>
          <p:cNvPicPr>
            <a:picLocks noChangeAspect="1"/>
          </p:cNvPicPr>
          <p:nvPr/>
        </p:nvPicPr>
        <p:blipFill>
          <a:blip r:embed="rId5">
            <a:extLst/>
          </a:blip>
          <a:stretch>
            <a:fillRect/>
          </a:stretch>
        </p:blipFill>
        <p:spPr>
          <a:xfrm>
            <a:off x="9133078" y="9832181"/>
            <a:ext cx="738345" cy="738345"/>
          </a:xfrm>
          <a:prstGeom prst="rect">
            <a:avLst/>
          </a:prstGeom>
          <a:ln w="12700">
            <a:miter lim="400000"/>
          </a:ln>
        </p:spPr>
      </p:pic>
      <p:sp>
        <p:nvSpPr>
          <p:cNvPr id="704" name="Slide Number"/>
          <p:cNvSpPr txBox="1">
            <a:spLocks noGrp="1"/>
          </p:cNvSpPr>
          <p:nvPr>
            <p:ph type="sldNum" sz="quarter" idx="4294967295"/>
          </p:nvPr>
        </p:nvSpPr>
        <p:spPr>
          <a:xfrm>
            <a:off x="12071870" y="13019484"/>
            <a:ext cx="222400" cy="355601"/>
          </a:xfrm>
          <a:prstGeom prst="rect">
            <a:avLst/>
          </a:prstGeom>
          <a:extLst>
            <a:ext uri="{C572A759-6A51-4108-AA02-DFA0A04FC94B}">
              <ma14:wrappingTextBoxFlag xmlns="" xmlns:ma14="http://schemas.microsoft.com/office/mac/drawingml/2011/main" val="1"/>
            </a:ext>
          </a:extLst>
        </p:spPr>
        <p:txBody>
          <a:bodyPr/>
          <a:lstStyle>
            <a:lvl1pPr>
              <a:defRPr sz="2400">
                <a:solidFill>
                  <a:srgbClr val="000000"/>
                </a:solidFill>
                <a:latin typeface="Gill Sans Light"/>
                <a:ea typeface="Gill Sans Light"/>
                <a:cs typeface="Gill Sans Light"/>
                <a:sym typeface="Gill Sans Light"/>
              </a:defRPr>
            </a:lvl1pPr>
          </a:lstStyle>
          <a:p>
            <a:fld id="{86CB4B4D-7CA3-9044-876B-883B54F8677D}" type="slidenum">
              <a:t>11</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Rectangle"/>
          <p:cNvSpPr>
            <a:spLocks noGrp="1"/>
          </p:cNvSpPr>
          <p:nvPr>
            <p:ph type="body" idx="13"/>
          </p:nvPr>
        </p:nvSpPr>
        <p:spPr>
          <a:xfrm>
            <a:off x="1022855" y="1038637"/>
            <a:ext cx="1785939" cy="88740"/>
          </a:xfrm>
          <a:prstGeom prst="rect">
            <a:avLst/>
          </a:prstGeom>
        </p:spPr>
        <p:txBody>
          <a:bodyPr/>
          <a:lstStyle/>
          <a:p>
            <a:pPr algn="ctr">
              <a:defRPr sz="5800">
                <a:latin typeface="Gill Sans"/>
                <a:ea typeface="Gill Sans"/>
                <a:cs typeface="Gill Sans"/>
                <a:sym typeface="Gill Sans"/>
              </a:defRPr>
            </a:pPr>
            <a:r>
              <a:rPr lang="en-US" dirty="0"/>
              <a:t>   </a:t>
            </a:r>
            <a:endParaRPr dirty="0"/>
          </a:p>
        </p:txBody>
      </p:sp>
      <p:sp>
        <p:nvSpPr>
          <p:cNvPr id="984" name="Benefits for Unicredit Group"/>
          <p:cNvSpPr txBox="1">
            <a:spLocks noGrp="1"/>
          </p:cNvSpPr>
          <p:nvPr>
            <p:ph type="title"/>
          </p:nvPr>
        </p:nvSpPr>
        <p:spPr>
          <a:xfrm>
            <a:off x="918694" y="1469419"/>
            <a:ext cx="19446115" cy="1810077"/>
          </a:xfrm>
          <a:prstGeom prst="rect">
            <a:avLst/>
          </a:prstGeom>
        </p:spPr>
        <p:txBody>
          <a:bodyPr/>
          <a:lstStyle/>
          <a:p>
            <a:r>
              <a:rPr dirty="0"/>
              <a:t>Benefits for </a:t>
            </a:r>
            <a:r>
              <a:rPr lang="en-US" dirty="0"/>
              <a:t>the bank</a:t>
            </a:r>
            <a:endParaRPr dirty="0"/>
          </a:p>
        </p:txBody>
      </p:sp>
      <p:sp>
        <p:nvSpPr>
          <p:cNvPr id="985" name="Rectangle"/>
          <p:cNvSpPr>
            <a:spLocks noGrp="1"/>
          </p:cNvSpPr>
          <p:nvPr>
            <p:ph type="body" idx="14"/>
          </p:nvPr>
        </p:nvSpPr>
        <p:spPr>
          <a:prstGeom prst="rect">
            <a:avLst/>
          </a:prstGeom>
        </p:spPr>
        <p:txBody>
          <a:bodyPr/>
          <a:lstStyle/>
          <a:p>
            <a:pPr algn="ctr">
              <a:defRPr sz="5800">
                <a:latin typeface="Gill Sans"/>
                <a:ea typeface="Gill Sans"/>
                <a:cs typeface="Gill Sans"/>
                <a:sym typeface="Gill Sans"/>
              </a:defRPr>
            </a:pPr>
            <a:r>
              <a:rPr lang="en-US" dirty="0"/>
              <a:t>     </a:t>
            </a:r>
            <a:endParaRPr dirty="0"/>
          </a:p>
        </p:txBody>
      </p:sp>
      <p:pic>
        <p:nvPicPr>
          <p:cNvPr id="986" name="placeit-7.jpg" descr="placeit-7.jpg"/>
          <p:cNvPicPr>
            <a:picLocks noChangeAspect="1"/>
          </p:cNvPicPr>
          <p:nvPr/>
        </p:nvPicPr>
        <p:blipFill>
          <a:blip r:embed="rId2">
            <a:extLst/>
          </a:blip>
          <a:srcRect l="56010" r="17643"/>
          <a:stretch>
            <a:fillRect/>
          </a:stretch>
        </p:blipFill>
        <p:spPr>
          <a:xfrm>
            <a:off x="16350977" y="1795041"/>
            <a:ext cx="8055408" cy="10791152"/>
          </a:xfrm>
          <a:prstGeom prst="rect">
            <a:avLst/>
          </a:prstGeom>
          <a:ln w="12700">
            <a:miter lim="400000"/>
          </a:ln>
        </p:spPr>
      </p:pic>
      <p:sp>
        <p:nvSpPr>
          <p:cNvPr id="987" name="Digital agenda: Solving the digital agenda for the group in fast and user friendly remote ID of clients, remote signing of legally binding documents, secure delivery of documents and messages to correspondents and clients and complete paperless client management…"/>
          <p:cNvSpPr txBox="1"/>
          <p:nvPr/>
        </p:nvSpPr>
        <p:spPr>
          <a:xfrm>
            <a:off x="875988" y="3013618"/>
            <a:ext cx="15080088" cy="99575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marL="228600" indent="-228600" algn="just" defTabSz="642937">
              <a:spcBef>
                <a:spcPts val="1000"/>
              </a:spcBef>
              <a:buClr>
                <a:srgbClr val="D73832"/>
              </a:buClr>
              <a:buSzPct val="100000"/>
              <a:buChar char="•"/>
              <a:defRPr sz="2800">
                <a:latin typeface="+mn-lt"/>
                <a:ea typeface="+mn-ea"/>
                <a:cs typeface="+mn-cs"/>
                <a:sym typeface="Avenir Next Ultra Light"/>
              </a:defRPr>
            </a:pPr>
            <a:r>
              <a:rPr dirty="0">
                <a:latin typeface="Avenir Next"/>
                <a:ea typeface="Avenir Next"/>
                <a:cs typeface="Avenir Next"/>
                <a:sym typeface="Avenir Next"/>
              </a:rPr>
              <a:t>Digital agenda</a:t>
            </a:r>
            <a:r>
              <a:rPr dirty="0"/>
              <a:t>: Solving the digital agenda</a:t>
            </a:r>
            <a:r>
              <a:rPr lang="en-US" dirty="0"/>
              <a:t> of the bank</a:t>
            </a:r>
            <a:r>
              <a:rPr dirty="0"/>
              <a:t> in fast and user friendly remote ID of clients, remote signing of legally binding documents, secure delivery of documents and messages to correspondents and clients and complete paperless client management</a:t>
            </a:r>
          </a:p>
          <a:p>
            <a:pPr marL="228600" indent="-228600" algn="just" defTabSz="642937">
              <a:spcBef>
                <a:spcPts val="1000"/>
              </a:spcBef>
              <a:buClr>
                <a:srgbClr val="D73832"/>
              </a:buClr>
              <a:buSzPct val="100000"/>
              <a:buChar char="•"/>
              <a:defRPr sz="2800">
                <a:latin typeface="+mn-lt"/>
                <a:ea typeface="+mn-ea"/>
                <a:cs typeface="+mn-cs"/>
                <a:sym typeface="Avenir Next Ultra Light"/>
              </a:defRPr>
            </a:pPr>
            <a:r>
              <a:rPr dirty="0">
                <a:latin typeface="Avenir Next"/>
                <a:ea typeface="Avenir Next"/>
                <a:cs typeface="Avenir Next"/>
                <a:sym typeface="Avenir Next"/>
              </a:rPr>
              <a:t>Onboarding</a:t>
            </a:r>
            <a:r>
              <a:rPr dirty="0"/>
              <a:t>: Provide a legal and secure solution for complete remote customer onboarding through web or smart device</a:t>
            </a:r>
          </a:p>
          <a:p>
            <a:pPr marL="228600" indent="-228600" algn="just" defTabSz="642937">
              <a:spcBef>
                <a:spcPts val="1000"/>
              </a:spcBef>
              <a:buClr>
                <a:srgbClr val="D73832"/>
              </a:buClr>
              <a:buSzPct val="100000"/>
              <a:buChar char="•"/>
              <a:defRPr sz="2800">
                <a:latin typeface="+mn-lt"/>
                <a:ea typeface="+mn-ea"/>
                <a:cs typeface="+mn-cs"/>
                <a:sym typeface="Avenir Next Ultra Light"/>
              </a:defRPr>
            </a:pPr>
            <a:r>
              <a:rPr dirty="0">
                <a:latin typeface="Avenir Next"/>
                <a:ea typeface="Avenir Next"/>
                <a:cs typeface="Avenir Next"/>
                <a:sym typeface="Avenir Next"/>
              </a:rPr>
              <a:t>Respond to new trends</a:t>
            </a:r>
            <a:r>
              <a:rPr dirty="0"/>
              <a:t>: Offer full banking services through a new channel, in line with consumer </a:t>
            </a:r>
            <a:r>
              <a:rPr lang="en-US" dirty="0"/>
              <a:t>behavior</a:t>
            </a:r>
            <a:r>
              <a:rPr dirty="0"/>
              <a:t> shifts due to increase in digital trends</a:t>
            </a:r>
          </a:p>
          <a:p>
            <a:pPr marL="228600" indent="-228600" algn="just" defTabSz="642937">
              <a:spcBef>
                <a:spcPts val="1000"/>
              </a:spcBef>
              <a:buClr>
                <a:srgbClr val="D73832"/>
              </a:buClr>
              <a:buSzPct val="100000"/>
              <a:buChar char="•"/>
              <a:defRPr sz="2800">
                <a:latin typeface="+mn-lt"/>
                <a:ea typeface="+mn-ea"/>
                <a:cs typeface="+mn-cs"/>
                <a:sym typeface="Avenir Next Ultra Light"/>
              </a:defRPr>
            </a:pPr>
            <a:r>
              <a:rPr dirty="0">
                <a:latin typeface="Avenir Next"/>
                <a:ea typeface="Avenir Next"/>
                <a:cs typeface="Avenir Next"/>
                <a:sym typeface="Avenir Next"/>
              </a:rPr>
              <a:t>Outsourced liability</a:t>
            </a:r>
            <a:r>
              <a:rPr dirty="0"/>
              <a:t>: Outsource the functions of remote identification to a third party provider</a:t>
            </a:r>
          </a:p>
          <a:p>
            <a:pPr marL="228600" indent="-228600" algn="just" defTabSz="642937">
              <a:spcBef>
                <a:spcPts val="1000"/>
              </a:spcBef>
              <a:buClr>
                <a:srgbClr val="D73832"/>
              </a:buClr>
              <a:buSzPct val="100000"/>
              <a:buChar char="•"/>
              <a:defRPr sz="2800">
                <a:latin typeface="+mn-lt"/>
                <a:ea typeface="+mn-ea"/>
                <a:cs typeface="+mn-cs"/>
                <a:sym typeface="Avenir Next Ultra Light"/>
              </a:defRPr>
            </a:pPr>
            <a:r>
              <a:rPr dirty="0">
                <a:latin typeface="Avenir Next"/>
                <a:ea typeface="Avenir Next"/>
                <a:cs typeface="Avenir Next"/>
                <a:sym typeface="Avenir Next"/>
              </a:rPr>
              <a:t>Legal evidence</a:t>
            </a:r>
            <a:r>
              <a:rPr dirty="0"/>
              <a:t>: Provide legal evidence for the interactions between the bank and its clients, </a:t>
            </a:r>
            <a:r>
              <a:rPr lang="en-US" dirty="0"/>
              <a:t>recognized</a:t>
            </a:r>
            <a:r>
              <a:rPr dirty="0"/>
              <a:t> by Regulation of the EC throughout Europe (</a:t>
            </a:r>
            <a:r>
              <a:rPr dirty="0" err="1"/>
              <a:t>eIDAS</a:t>
            </a:r>
            <a:r>
              <a:rPr dirty="0"/>
              <a:t>)</a:t>
            </a:r>
          </a:p>
          <a:p>
            <a:pPr marL="228600" indent="-228600" algn="just" defTabSz="642937">
              <a:spcBef>
                <a:spcPts val="1000"/>
              </a:spcBef>
              <a:buClr>
                <a:srgbClr val="D73832"/>
              </a:buClr>
              <a:buSzPct val="100000"/>
              <a:buChar char="•"/>
              <a:defRPr sz="2800">
                <a:latin typeface="+mn-lt"/>
                <a:ea typeface="+mn-ea"/>
                <a:cs typeface="+mn-cs"/>
                <a:sym typeface="Avenir Next Ultra Light"/>
              </a:defRPr>
            </a:pPr>
            <a:r>
              <a:rPr dirty="0">
                <a:latin typeface="Avenir Next"/>
                <a:ea typeface="Avenir Next"/>
                <a:cs typeface="Avenir Next"/>
                <a:sym typeface="Avenir Next"/>
              </a:rPr>
              <a:t>Fin-tech alternative</a:t>
            </a:r>
            <a:r>
              <a:rPr dirty="0"/>
              <a:t>: Meeting the challenges of new fin-tech disruptions and promoting </a:t>
            </a:r>
            <a:r>
              <a:rPr lang="en-US" dirty="0"/>
              <a:t>the bank </a:t>
            </a:r>
            <a:r>
              <a:rPr dirty="0"/>
              <a:t>as </a:t>
            </a:r>
            <a:r>
              <a:rPr lang="en-US" dirty="0"/>
              <a:t>a </a:t>
            </a:r>
            <a:r>
              <a:rPr dirty="0"/>
              <a:t>virtual bank</a:t>
            </a:r>
          </a:p>
          <a:p>
            <a:pPr marL="228600" indent="-228600" algn="just" defTabSz="642937">
              <a:spcBef>
                <a:spcPts val="1000"/>
              </a:spcBef>
              <a:buClr>
                <a:srgbClr val="D73832"/>
              </a:buClr>
              <a:buSzPct val="100000"/>
              <a:buChar char="•"/>
              <a:defRPr sz="2800">
                <a:latin typeface="+mn-lt"/>
                <a:ea typeface="+mn-ea"/>
                <a:cs typeface="+mn-cs"/>
                <a:sym typeface="Avenir Next Ultra Light"/>
              </a:defRPr>
            </a:pPr>
            <a:r>
              <a:rPr dirty="0">
                <a:latin typeface="Avenir Next"/>
                <a:ea typeface="Avenir Next"/>
                <a:cs typeface="Avenir Next"/>
                <a:sym typeface="Avenir Next"/>
              </a:rPr>
              <a:t>Revenue stream</a:t>
            </a:r>
            <a:r>
              <a:rPr dirty="0"/>
              <a:t>: Benefit of profit sharing when clients of </a:t>
            </a:r>
            <a:r>
              <a:rPr lang="en-US" dirty="0"/>
              <a:t>the bank</a:t>
            </a:r>
            <a:r>
              <a:rPr dirty="0"/>
              <a:t> use Evrotrust services</a:t>
            </a:r>
          </a:p>
          <a:p>
            <a:pPr marL="228600" indent="-228600" algn="just" defTabSz="642937">
              <a:spcBef>
                <a:spcPts val="1000"/>
              </a:spcBef>
              <a:buClr>
                <a:srgbClr val="D73832"/>
              </a:buClr>
              <a:buSzPct val="100000"/>
              <a:buChar char="•"/>
              <a:defRPr sz="2800">
                <a:latin typeface="+mn-lt"/>
                <a:ea typeface="+mn-ea"/>
                <a:cs typeface="+mn-cs"/>
                <a:sym typeface="Avenir Next Ultra Light"/>
              </a:defRPr>
            </a:pPr>
            <a:r>
              <a:rPr dirty="0">
                <a:latin typeface="Avenir Next"/>
                <a:ea typeface="Avenir Next"/>
                <a:cs typeface="Avenir Next"/>
                <a:sym typeface="Avenir Next"/>
              </a:rPr>
              <a:t>Compliance</a:t>
            </a:r>
            <a:r>
              <a:rPr dirty="0"/>
              <a:t>: Meeting the requirements of PSD2, </a:t>
            </a:r>
            <a:r>
              <a:rPr dirty="0" err="1"/>
              <a:t>eIDAS</a:t>
            </a:r>
            <a:r>
              <a:rPr dirty="0"/>
              <a:t>, RPDP, KYC</a:t>
            </a:r>
          </a:p>
          <a:p>
            <a:pPr marL="228600" indent="-228600" algn="just" defTabSz="642937">
              <a:spcBef>
                <a:spcPts val="1000"/>
              </a:spcBef>
              <a:buClr>
                <a:srgbClr val="D73832"/>
              </a:buClr>
              <a:buSzPct val="100000"/>
              <a:buChar char="•"/>
              <a:defRPr sz="2800">
                <a:latin typeface="+mn-lt"/>
                <a:ea typeface="+mn-ea"/>
                <a:cs typeface="+mn-cs"/>
                <a:sym typeface="Avenir Next Ultra Light"/>
              </a:defRPr>
            </a:pPr>
            <a:r>
              <a:rPr dirty="0">
                <a:latin typeface="Avenir Next"/>
                <a:ea typeface="Avenir Next"/>
                <a:cs typeface="Avenir Next"/>
                <a:sym typeface="Avenir Next"/>
              </a:rPr>
              <a:t>New services</a:t>
            </a:r>
            <a:r>
              <a:rPr dirty="0"/>
              <a:t>: Allow for provision of new quality services like complete telephone banking on-the-go</a:t>
            </a:r>
          </a:p>
        </p:txBody>
      </p:sp>
      <p:sp>
        <p:nvSpPr>
          <p:cNvPr id="988" name="Slide Number"/>
          <p:cNvSpPr txBox="1">
            <a:spLocks noGrp="1"/>
          </p:cNvSpPr>
          <p:nvPr>
            <p:ph type="sldNum" sz="quarter" idx="4294967295"/>
          </p:nvPr>
        </p:nvSpPr>
        <p:spPr>
          <a:xfrm>
            <a:off x="12100520" y="13019484"/>
            <a:ext cx="165101" cy="355601"/>
          </a:xfrm>
          <a:prstGeom prst="rect">
            <a:avLst/>
          </a:prstGeom>
          <a:extLst>
            <a:ext uri="{C572A759-6A51-4108-AA02-DFA0A04FC94B}">
              <ma14:wrappingTextBoxFlag xmlns="" xmlns:ma14="http://schemas.microsoft.com/office/mac/drawingml/2011/main" val="1"/>
            </a:ext>
          </a:extLst>
        </p:spPr>
        <p:txBody>
          <a:bodyPr/>
          <a:lstStyle>
            <a:lvl1pPr>
              <a:defRPr sz="2400">
                <a:solidFill>
                  <a:srgbClr val="000000"/>
                </a:solidFill>
                <a:latin typeface="Gill Sans Light"/>
                <a:ea typeface="Gill Sans Light"/>
                <a:cs typeface="Gill Sans Light"/>
                <a:sym typeface="Gill Sans Light"/>
              </a:defRPr>
            </a:lvl1pPr>
          </a:lstStyle>
          <a:p>
            <a:fld id="{86CB4B4D-7CA3-9044-876B-883B54F8677D}" type="slidenum">
              <a:t>12</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Rectangle"/>
          <p:cNvSpPr>
            <a:spLocks noGrp="1"/>
          </p:cNvSpPr>
          <p:nvPr>
            <p:ph type="body" idx="13"/>
          </p:nvPr>
        </p:nvSpPr>
        <p:spPr>
          <a:xfrm>
            <a:off x="1022855" y="1419637"/>
            <a:ext cx="1785939" cy="88740"/>
          </a:xfrm>
          <a:prstGeom prst="rect">
            <a:avLst/>
          </a:prstGeom>
        </p:spPr>
        <p:txBody>
          <a:bodyPr/>
          <a:lstStyle/>
          <a:p>
            <a:pPr algn="ctr">
              <a:defRPr sz="5800">
                <a:latin typeface="Gill Sans"/>
                <a:ea typeface="Gill Sans"/>
                <a:cs typeface="Gill Sans"/>
                <a:sym typeface="Gill Sans"/>
              </a:defRPr>
            </a:pPr>
            <a:r>
              <a:rPr lang="en-US" dirty="0"/>
              <a:t>    </a:t>
            </a:r>
            <a:endParaRPr dirty="0"/>
          </a:p>
        </p:txBody>
      </p:sp>
      <p:sp>
        <p:nvSpPr>
          <p:cNvPr id="991" name="Benefits for Unicredit’s clients"/>
          <p:cNvSpPr txBox="1">
            <a:spLocks noGrp="1"/>
          </p:cNvSpPr>
          <p:nvPr>
            <p:ph type="title"/>
          </p:nvPr>
        </p:nvSpPr>
        <p:spPr>
          <a:xfrm>
            <a:off x="971191" y="1876668"/>
            <a:ext cx="19446115" cy="1810076"/>
          </a:xfrm>
          <a:prstGeom prst="rect">
            <a:avLst/>
          </a:prstGeom>
        </p:spPr>
        <p:txBody>
          <a:bodyPr/>
          <a:lstStyle/>
          <a:p>
            <a:r>
              <a:rPr dirty="0"/>
              <a:t>Benefits for </a:t>
            </a:r>
            <a:r>
              <a:rPr lang="en-US" dirty="0"/>
              <a:t>the bank</a:t>
            </a:r>
            <a:r>
              <a:rPr dirty="0"/>
              <a:t>’s clients</a:t>
            </a:r>
          </a:p>
        </p:txBody>
      </p:sp>
      <p:sp>
        <p:nvSpPr>
          <p:cNvPr id="992" name="Rectangle"/>
          <p:cNvSpPr>
            <a:spLocks noGrp="1"/>
          </p:cNvSpPr>
          <p:nvPr>
            <p:ph type="body" idx="14"/>
          </p:nvPr>
        </p:nvSpPr>
        <p:spPr>
          <a:prstGeom prst="rect">
            <a:avLst/>
          </a:prstGeom>
        </p:spPr>
        <p:txBody>
          <a:bodyPr/>
          <a:lstStyle/>
          <a:p>
            <a:pPr algn="ctr">
              <a:defRPr sz="5800">
                <a:latin typeface="Gill Sans"/>
                <a:ea typeface="Gill Sans"/>
                <a:cs typeface="Gill Sans"/>
                <a:sym typeface="Gill Sans"/>
              </a:defRPr>
            </a:pPr>
            <a:r>
              <a:rPr lang="en-US" dirty="0"/>
              <a:t>  </a:t>
            </a:r>
            <a:endParaRPr dirty="0"/>
          </a:p>
        </p:txBody>
      </p:sp>
      <p:pic>
        <p:nvPicPr>
          <p:cNvPr id="994" name="placeit.jpg" descr="placeit.jpg"/>
          <p:cNvPicPr>
            <a:picLocks noChangeAspect="1"/>
          </p:cNvPicPr>
          <p:nvPr/>
        </p:nvPicPr>
        <p:blipFill>
          <a:blip r:embed="rId2">
            <a:extLst/>
          </a:blip>
          <a:srcRect l="56017" r="10649"/>
          <a:stretch>
            <a:fillRect/>
          </a:stretch>
        </p:blipFill>
        <p:spPr>
          <a:xfrm>
            <a:off x="15418991" y="2838712"/>
            <a:ext cx="8055409" cy="8529256"/>
          </a:xfrm>
          <a:prstGeom prst="rect">
            <a:avLst/>
          </a:prstGeom>
          <a:ln w="12700">
            <a:miter lim="400000"/>
          </a:ln>
        </p:spPr>
      </p:pic>
      <p:sp>
        <p:nvSpPr>
          <p:cNvPr id="995" name="Remoteness: A tool to enroll and use services from anywhere at anytime of the day without the need to go anywhere…"/>
          <p:cNvSpPr txBox="1"/>
          <p:nvPr/>
        </p:nvSpPr>
        <p:spPr>
          <a:xfrm>
            <a:off x="1022855" y="3792936"/>
            <a:ext cx="13836145" cy="75750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marL="228600" indent="-228600" algn="just" defTabSz="642937">
              <a:spcBef>
                <a:spcPts val="1000"/>
              </a:spcBef>
              <a:buClr>
                <a:srgbClr val="D73832"/>
              </a:buClr>
              <a:buSzPct val="100000"/>
              <a:buChar char="•"/>
              <a:defRPr sz="2800">
                <a:latin typeface="+mn-lt"/>
                <a:ea typeface="+mn-ea"/>
                <a:cs typeface="+mn-cs"/>
                <a:sym typeface="Avenir Next Ultra Light"/>
              </a:defRPr>
            </a:pPr>
            <a:r>
              <a:rPr dirty="0">
                <a:latin typeface="Avenir Next"/>
                <a:ea typeface="Avenir Next"/>
                <a:cs typeface="Avenir Next"/>
                <a:sym typeface="Avenir Next"/>
              </a:rPr>
              <a:t>Remoteness:</a:t>
            </a:r>
            <a:r>
              <a:rPr dirty="0"/>
              <a:t> A tool to enroll and use services from anywhere at anytime of the day without the need to go anywhere</a:t>
            </a:r>
          </a:p>
          <a:p>
            <a:pPr marL="228600" indent="-228600" algn="just" defTabSz="642937">
              <a:spcBef>
                <a:spcPts val="1000"/>
              </a:spcBef>
              <a:buClr>
                <a:srgbClr val="D73832"/>
              </a:buClr>
              <a:buSzPct val="100000"/>
              <a:buChar char="•"/>
              <a:defRPr sz="2800">
                <a:latin typeface="Avenir Next"/>
                <a:ea typeface="Avenir Next"/>
                <a:cs typeface="Avenir Next"/>
                <a:sym typeface="Avenir Next"/>
              </a:defRPr>
            </a:pPr>
            <a:r>
              <a:rPr dirty="0"/>
              <a:t>Higher security: </a:t>
            </a:r>
            <a:r>
              <a:rPr dirty="0">
                <a:latin typeface="+mn-lt"/>
                <a:ea typeface="+mn-ea"/>
                <a:cs typeface="+mn-cs"/>
                <a:sym typeface="Avenir Next Ultra Light"/>
              </a:rPr>
              <a:t>Amazing UX with higher security protection through 2FA for mobile/remote services </a:t>
            </a:r>
          </a:p>
          <a:p>
            <a:pPr marL="228600" indent="-228600" algn="just" defTabSz="642937">
              <a:spcBef>
                <a:spcPts val="1000"/>
              </a:spcBef>
              <a:buClr>
                <a:srgbClr val="D73832"/>
              </a:buClr>
              <a:buSzPct val="100000"/>
              <a:buChar char="•"/>
              <a:defRPr sz="2800">
                <a:latin typeface="Avenir Next"/>
                <a:ea typeface="Avenir Next"/>
                <a:cs typeface="Avenir Next"/>
                <a:sym typeface="Avenir Next"/>
              </a:defRPr>
            </a:pPr>
            <a:r>
              <a:rPr dirty="0"/>
              <a:t>Identifications: </a:t>
            </a:r>
            <a:r>
              <a:rPr dirty="0">
                <a:latin typeface="+mn-lt"/>
                <a:ea typeface="+mn-ea"/>
                <a:cs typeface="+mn-cs"/>
                <a:sym typeface="Avenir Next Ultra Light"/>
              </a:rPr>
              <a:t>Faster &amp; more secure identifications during phone calls </a:t>
            </a:r>
          </a:p>
          <a:p>
            <a:pPr marL="228600" indent="-228600" algn="just" defTabSz="642937">
              <a:spcBef>
                <a:spcPts val="1000"/>
              </a:spcBef>
              <a:buClr>
                <a:srgbClr val="D73832"/>
              </a:buClr>
              <a:buSzPct val="100000"/>
              <a:buChar char="•"/>
              <a:defRPr sz="2800">
                <a:latin typeface="Avenir Next"/>
                <a:ea typeface="Avenir Next"/>
                <a:cs typeface="Avenir Next"/>
                <a:sym typeface="Avenir Next"/>
              </a:defRPr>
            </a:pPr>
            <a:r>
              <a:rPr dirty="0"/>
              <a:t>Empowerment: </a:t>
            </a:r>
            <a:r>
              <a:rPr lang="en-US" dirty="0">
                <a:latin typeface="+mn-lt"/>
                <a:ea typeface="+mn-ea"/>
                <a:cs typeface="+mn-cs"/>
                <a:sym typeface="Avenir Next Ultra Light"/>
              </a:rPr>
              <a:t>Authorize</a:t>
            </a:r>
            <a:r>
              <a:rPr dirty="0">
                <a:latin typeface="+mn-lt"/>
                <a:ea typeface="+mn-ea"/>
                <a:cs typeface="+mn-cs"/>
                <a:sym typeface="Avenir Next Ultra Light"/>
              </a:rPr>
              <a:t> other people to operate with an account with ease through  </a:t>
            </a:r>
            <a:r>
              <a:rPr dirty="0" err="1">
                <a:latin typeface="+mn-lt"/>
                <a:ea typeface="+mn-ea"/>
                <a:cs typeface="+mn-cs"/>
                <a:sym typeface="Avenir Next Ultra Light"/>
              </a:rPr>
              <a:t>Evrotrust’s</a:t>
            </a:r>
            <a:r>
              <a:rPr dirty="0">
                <a:latin typeface="+mn-lt"/>
                <a:ea typeface="+mn-ea"/>
                <a:cs typeface="+mn-cs"/>
                <a:sym typeface="Avenir Next Ultra Light"/>
              </a:rPr>
              <a:t> digital empowerment register</a:t>
            </a:r>
          </a:p>
          <a:p>
            <a:pPr marL="228600" indent="-228600" algn="just" defTabSz="642937">
              <a:spcBef>
                <a:spcPts val="1000"/>
              </a:spcBef>
              <a:buClr>
                <a:srgbClr val="D73832"/>
              </a:buClr>
              <a:buSzPct val="100000"/>
              <a:buChar char="•"/>
              <a:defRPr sz="2800">
                <a:latin typeface="Avenir Next"/>
                <a:ea typeface="Avenir Next"/>
                <a:cs typeface="Avenir Next"/>
                <a:sym typeface="Avenir Next"/>
              </a:defRPr>
            </a:pPr>
            <a:r>
              <a:rPr dirty="0"/>
              <a:t>Alternative method: </a:t>
            </a:r>
            <a:r>
              <a:rPr dirty="0">
                <a:latin typeface="+mn-lt"/>
                <a:ea typeface="+mn-ea"/>
                <a:cs typeface="+mn-cs"/>
                <a:sym typeface="Avenir Next Ultra Light"/>
              </a:rPr>
              <a:t>Much better alternative  in terms of UX and security to </a:t>
            </a:r>
            <a:r>
              <a:rPr dirty="0" err="1">
                <a:latin typeface="+mn-lt"/>
                <a:ea typeface="+mn-ea"/>
                <a:cs typeface="+mn-cs"/>
                <a:sym typeface="Avenir Next Ultra Light"/>
              </a:rPr>
              <a:t>mTan</a:t>
            </a:r>
            <a:r>
              <a:rPr dirty="0">
                <a:latin typeface="+mn-lt"/>
                <a:ea typeface="+mn-ea"/>
                <a:cs typeface="+mn-cs"/>
                <a:sym typeface="Avenir Next Ultra Light"/>
              </a:rPr>
              <a:t>, mobile Tokens, 3D passwords &amp; SMS codes</a:t>
            </a:r>
          </a:p>
          <a:p>
            <a:pPr marL="228600" indent="-228600" algn="just" defTabSz="642937">
              <a:spcBef>
                <a:spcPts val="1000"/>
              </a:spcBef>
              <a:buClr>
                <a:srgbClr val="D73832"/>
              </a:buClr>
              <a:buSzPct val="100000"/>
              <a:buChar char="•"/>
              <a:defRPr sz="2800">
                <a:latin typeface="Avenir Next"/>
                <a:ea typeface="Avenir Next"/>
                <a:cs typeface="Avenir Next"/>
                <a:sym typeface="Avenir Next"/>
              </a:defRPr>
            </a:pPr>
            <a:r>
              <a:rPr dirty="0" err="1"/>
              <a:t>eGoverment</a:t>
            </a:r>
            <a:r>
              <a:rPr dirty="0"/>
              <a:t>: </a:t>
            </a:r>
            <a:r>
              <a:rPr dirty="0">
                <a:latin typeface="+mn-lt"/>
                <a:ea typeface="+mn-ea"/>
                <a:cs typeface="+mn-cs"/>
                <a:sym typeface="Avenir Next Ultra Light"/>
              </a:rPr>
              <a:t>Use qualified signatures for national </a:t>
            </a:r>
            <a:r>
              <a:rPr dirty="0" err="1">
                <a:latin typeface="+mn-lt"/>
                <a:ea typeface="+mn-ea"/>
                <a:cs typeface="+mn-cs"/>
                <a:sym typeface="Avenir Next Ultra Light"/>
              </a:rPr>
              <a:t>eID</a:t>
            </a:r>
            <a:r>
              <a:rPr dirty="0">
                <a:latin typeface="+mn-lt"/>
                <a:ea typeface="+mn-ea"/>
                <a:cs typeface="+mn-cs"/>
                <a:sym typeface="Avenir Next Ultra Light"/>
              </a:rPr>
              <a:t> &amp; </a:t>
            </a:r>
            <a:r>
              <a:rPr dirty="0" err="1">
                <a:latin typeface="+mn-lt"/>
                <a:ea typeface="+mn-ea"/>
                <a:cs typeface="+mn-cs"/>
                <a:sym typeface="Avenir Next Ultra Light"/>
              </a:rPr>
              <a:t>eGov</a:t>
            </a:r>
            <a:r>
              <a:rPr dirty="0">
                <a:latin typeface="+mn-lt"/>
                <a:ea typeface="+mn-ea"/>
                <a:cs typeface="+mn-cs"/>
                <a:sym typeface="Avenir Next Ultra Light"/>
              </a:rPr>
              <a:t> services (at present - in Bulgaria only)</a:t>
            </a:r>
          </a:p>
          <a:p>
            <a:pPr marL="228600" indent="-228600" algn="just" defTabSz="642937">
              <a:spcBef>
                <a:spcPts val="1000"/>
              </a:spcBef>
              <a:buClr>
                <a:srgbClr val="D73832"/>
              </a:buClr>
              <a:buSzPct val="100000"/>
              <a:buChar char="•"/>
              <a:defRPr sz="2800">
                <a:latin typeface="Avenir Next"/>
                <a:ea typeface="Avenir Next"/>
                <a:cs typeface="Avenir Next"/>
                <a:sym typeface="Avenir Next"/>
              </a:defRPr>
            </a:pPr>
            <a:r>
              <a:rPr dirty="0" err="1"/>
              <a:t>Passwordless</a:t>
            </a:r>
            <a:r>
              <a:rPr dirty="0"/>
              <a:t> login: </a:t>
            </a:r>
            <a:r>
              <a:rPr dirty="0">
                <a:latin typeface="+mn-lt"/>
                <a:ea typeface="+mn-ea"/>
                <a:cs typeface="+mn-cs"/>
                <a:sym typeface="Avenir Next Ultra Light"/>
              </a:rPr>
              <a:t>Easier alternative for online banking login in by free </a:t>
            </a:r>
            <a:r>
              <a:rPr dirty="0" err="1">
                <a:latin typeface="+mn-lt"/>
                <a:ea typeface="+mn-ea"/>
                <a:cs typeface="+mn-cs"/>
                <a:sym typeface="Avenir Next Ultra Light"/>
              </a:rPr>
              <a:t>passwordless</a:t>
            </a:r>
            <a:r>
              <a:rPr dirty="0">
                <a:latin typeface="+mn-lt"/>
                <a:ea typeface="+mn-ea"/>
                <a:cs typeface="+mn-cs"/>
                <a:sym typeface="Avenir Next Ultra Light"/>
              </a:rPr>
              <a:t> login (no need to remember usernames and passwords – yet much more secure)</a:t>
            </a:r>
          </a:p>
        </p:txBody>
      </p:sp>
      <p:sp>
        <p:nvSpPr>
          <p:cNvPr id="996" name="Slide Number"/>
          <p:cNvSpPr txBox="1">
            <a:spLocks noGrp="1"/>
          </p:cNvSpPr>
          <p:nvPr>
            <p:ph type="sldNum" sz="quarter" idx="4294967295"/>
          </p:nvPr>
        </p:nvSpPr>
        <p:spPr>
          <a:xfrm>
            <a:off x="12100520" y="13019484"/>
            <a:ext cx="165101" cy="355601"/>
          </a:xfrm>
          <a:prstGeom prst="rect">
            <a:avLst/>
          </a:prstGeom>
          <a:extLst>
            <a:ext uri="{C572A759-6A51-4108-AA02-DFA0A04FC94B}">
              <ma14:wrappingTextBoxFlag xmlns="" xmlns:ma14="http://schemas.microsoft.com/office/mac/drawingml/2011/main" val="1"/>
            </a:ext>
          </a:extLst>
        </p:spPr>
        <p:txBody>
          <a:bodyPr/>
          <a:lstStyle>
            <a:lvl1pPr>
              <a:defRPr sz="2400">
                <a:solidFill>
                  <a:srgbClr val="000000"/>
                </a:solidFill>
                <a:latin typeface="Gill Sans Light"/>
                <a:ea typeface="Gill Sans Light"/>
                <a:cs typeface="Gill Sans Light"/>
                <a:sym typeface="Gill Sans Light"/>
              </a:defRPr>
            </a:lvl1pPr>
          </a:lstStyle>
          <a:p>
            <a:fld id="{86CB4B4D-7CA3-9044-876B-883B54F8677D}" type="slidenum">
              <a:t>13</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Rectangle"/>
          <p:cNvSpPr>
            <a:spLocks noGrp="1"/>
          </p:cNvSpPr>
          <p:nvPr>
            <p:ph type="body" idx="13"/>
          </p:nvPr>
        </p:nvSpPr>
        <p:spPr>
          <a:xfrm>
            <a:off x="-107548" y="131747"/>
            <a:ext cx="24491548" cy="13733860"/>
          </a:xfrm>
          <a:prstGeom prst="rect">
            <a:avLst/>
          </a:prstGeom>
          <a:gradFill>
            <a:gsLst>
              <a:gs pos="0">
                <a:srgbClr val="D73832"/>
              </a:gs>
              <a:gs pos="100000">
                <a:srgbClr val="FF9068"/>
              </a:gs>
            </a:gsLst>
          </a:gradFill>
        </p:spPr>
        <p:txBody>
          <a:bodyPr/>
          <a:lstStyle/>
          <a:p>
            <a:pPr algn="ctr">
              <a:defRPr sz="5800">
                <a:latin typeface="Gill Sans"/>
                <a:ea typeface="Gill Sans"/>
                <a:cs typeface="Gill Sans"/>
                <a:sym typeface="Gill Sans"/>
              </a:defRPr>
            </a:pPr>
            <a:r>
              <a:rPr lang="bg-BG" dirty="0">
                <a:solidFill>
                  <a:schemeClr val="bg1"/>
                </a:solidFill>
              </a:rPr>
              <a:t>  </a:t>
            </a:r>
            <a:endParaRPr lang="en-US" dirty="0">
              <a:solidFill>
                <a:schemeClr val="bg1"/>
              </a:solidFill>
            </a:endParaRPr>
          </a:p>
          <a:p>
            <a:pPr algn="ctr">
              <a:defRPr sz="5800">
                <a:latin typeface="Gill Sans"/>
                <a:ea typeface="Gill Sans"/>
                <a:cs typeface="Gill Sans"/>
                <a:sym typeface="Gill Sans"/>
              </a:defRPr>
            </a:pPr>
            <a:endParaRPr lang="en-US" dirty="0">
              <a:solidFill>
                <a:schemeClr val="bg1"/>
              </a:solidFill>
            </a:endParaRPr>
          </a:p>
          <a:p>
            <a:pPr algn="ctr">
              <a:defRPr sz="5800">
                <a:latin typeface="Gill Sans"/>
                <a:ea typeface="Gill Sans"/>
                <a:cs typeface="Gill Sans"/>
                <a:sym typeface="Gill Sans"/>
              </a:defRPr>
            </a:pPr>
            <a:r>
              <a:rPr lang="en-US" dirty="0">
                <a:solidFill>
                  <a:schemeClr val="bg1"/>
                </a:solidFill>
              </a:rPr>
              <a:t>Q&amp;A</a:t>
            </a:r>
          </a:p>
          <a:p>
            <a:pPr algn="ctr">
              <a:defRPr sz="5800">
                <a:latin typeface="Gill Sans"/>
                <a:ea typeface="Gill Sans"/>
                <a:cs typeface="Gill Sans"/>
                <a:sym typeface="Gill Sans"/>
              </a:defRPr>
            </a:pPr>
            <a:endParaRPr lang="en-US" dirty="0">
              <a:solidFill>
                <a:schemeClr val="bg1"/>
              </a:solidFill>
            </a:endParaRPr>
          </a:p>
          <a:p>
            <a:pPr algn="ctr">
              <a:defRPr sz="5800">
                <a:latin typeface="Gill Sans"/>
                <a:ea typeface="Gill Sans"/>
                <a:cs typeface="Gill Sans"/>
                <a:sym typeface="Gill Sans"/>
              </a:defRPr>
            </a:pPr>
            <a:endParaRPr lang="en-US" dirty="0">
              <a:solidFill>
                <a:schemeClr val="bg1"/>
              </a:solidFill>
            </a:endParaRPr>
          </a:p>
          <a:p>
            <a:pPr algn="ctr">
              <a:defRPr sz="5800">
                <a:latin typeface="Gill Sans"/>
                <a:ea typeface="Gill Sans"/>
                <a:cs typeface="Gill Sans"/>
                <a:sym typeface="Gill Sans"/>
              </a:defRPr>
            </a:pPr>
            <a:endParaRPr lang="en-US" dirty="0">
              <a:solidFill>
                <a:schemeClr val="bg1"/>
              </a:solidFill>
            </a:endParaRPr>
          </a:p>
          <a:p>
            <a:pPr algn="ctr">
              <a:defRPr sz="5800">
                <a:latin typeface="Gill Sans"/>
                <a:ea typeface="Gill Sans"/>
                <a:cs typeface="Gill Sans"/>
                <a:sym typeface="Gill Sans"/>
              </a:defRPr>
            </a:pPr>
            <a:endParaRPr lang="en-US" dirty="0">
              <a:solidFill>
                <a:schemeClr val="bg1"/>
              </a:solidFill>
            </a:endParaRPr>
          </a:p>
          <a:p>
            <a:pPr algn="ctr">
              <a:defRPr sz="5800">
                <a:latin typeface="Gill Sans"/>
                <a:ea typeface="Gill Sans"/>
                <a:cs typeface="Gill Sans"/>
                <a:sym typeface="Gill Sans"/>
              </a:defRPr>
            </a:pPr>
            <a:r>
              <a:rPr lang="en-US" sz="4000" dirty="0">
                <a:solidFill>
                  <a:schemeClr val="bg1"/>
                </a:solidFill>
              </a:rPr>
              <a:t>Stefan Hadjistoytchev</a:t>
            </a:r>
          </a:p>
          <a:p>
            <a:pPr algn="ctr">
              <a:defRPr sz="5800">
                <a:latin typeface="Gill Sans"/>
                <a:ea typeface="Gill Sans"/>
                <a:cs typeface="Gill Sans"/>
                <a:sym typeface="Gill Sans"/>
              </a:defRPr>
            </a:pPr>
            <a:r>
              <a:rPr lang="en-US" sz="4000" dirty="0">
                <a:solidFill>
                  <a:schemeClr val="bg1"/>
                </a:solidFill>
              </a:rPr>
              <a:t>Chief Technical Officer</a:t>
            </a:r>
          </a:p>
          <a:p>
            <a:pPr algn="ctr">
              <a:defRPr sz="5800">
                <a:latin typeface="Gill Sans"/>
                <a:ea typeface="Gill Sans"/>
                <a:cs typeface="Gill Sans"/>
                <a:sym typeface="Gill Sans"/>
              </a:defRPr>
            </a:pPr>
            <a:endParaRPr lang="en-US" sz="4000" dirty="0">
              <a:solidFill>
                <a:schemeClr val="bg1"/>
              </a:solidFill>
            </a:endParaRPr>
          </a:p>
          <a:p>
            <a:pPr algn="ctr">
              <a:defRPr sz="5800">
                <a:latin typeface="Gill Sans"/>
                <a:ea typeface="Gill Sans"/>
                <a:cs typeface="Gill Sans"/>
                <a:sym typeface="Gill Sans"/>
              </a:defRPr>
            </a:pPr>
            <a:r>
              <a:rPr lang="en-US" dirty="0">
                <a:solidFill>
                  <a:schemeClr val="bg1"/>
                </a:solidFill>
              </a:rPr>
              <a:t>stefan.hadjistoytchev@evrotrust.com</a:t>
            </a:r>
          </a:p>
          <a:p>
            <a:pPr algn="ctr">
              <a:defRPr sz="5800">
                <a:latin typeface="Gill Sans"/>
                <a:ea typeface="Gill Sans"/>
                <a:cs typeface="Gill Sans"/>
                <a:sym typeface="Gill Sans"/>
              </a:defRPr>
            </a:pPr>
            <a:endParaRPr lang="en-US" dirty="0">
              <a:solidFill>
                <a:schemeClr val="bg1"/>
              </a:solidFill>
            </a:endParaRPr>
          </a:p>
          <a:p>
            <a:pPr algn="ctr">
              <a:defRPr sz="5800">
                <a:latin typeface="Gill Sans"/>
                <a:ea typeface="Gill Sans"/>
                <a:cs typeface="Gill Sans"/>
                <a:sym typeface="Gill Sans"/>
              </a:defRPr>
            </a:pPr>
            <a:r>
              <a:rPr lang="en-US" sz="4000" dirty="0">
                <a:solidFill>
                  <a:schemeClr val="bg1"/>
                </a:solidFill>
              </a:rPr>
              <a:t>Evrotrust Technologies </a:t>
            </a:r>
            <a:r>
              <a:rPr lang="en-US" sz="4000" dirty="0" err="1">
                <a:solidFill>
                  <a:schemeClr val="bg1"/>
                </a:solidFill>
              </a:rPr>
              <a:t>JSCo</a:t>
            </a:r>
            <a:r>
              <a:rPr lang="bg-BG" sz="4000" dirty="0">
                <a:solidFill>
                  <a:schemeClr val="bg1"/>
                </a:solidFill>
              </a:rPr>
              <a:t> </a:t>
            </a:r>
            <a:endParaRPr sz="4000" dirty="0">
              <a:solidFill>
                <a:schemeClr val="bg1"/>
              </a:solidFill>
            </a:endParaRPr>
          </a:p>
        </p:txBody>
      </p:sp>
      <p:sp>
        <p:nvSpPr>
          <p:cNvPr id="1096" name="Thank you for your attention!"/>
          <p:cNvSpPr txBox="1">
            <a:spLocks noGrp="1"/>
          </p:cNvSpPr>
          <p:nvPr>
            <p:ph type="title"/>
          </p:nvPr>
        </p:nvSpPr>
        <p:spPr>
          <a:xfrm>
            <a:off x="7664452" y="2060468"/>
            <a:ext cx="8947548" cy="2538264"/>
          </a:xfrm>
          <a:prstGeom prst="rect">
            <a:avLst/>
          </a:prstGeom>
        </p:spPr>
        <p:txBody>
          <a:bodyPr/>
          <a:lstStyle/>
          <a:p>
            <a:r>
              <a:rPr dirty="0"/>
              <a:t>Thank you for your attention!</a:t>
            </a:r>
          </a:p>
        </p:txBody>
      </p:sp>
      <p:grpSp>
        <p:nvGrpSpPr>
          <p:cNvPr id="5" name="Group">
            <a:extLst>
              <a:ext uri="{FF2B5EF4-FFF2-40B4-BE49-F238E27FC236}">
                <a16:creationId xmlns:a16="http://schemas.microsoft.com/office/drawing/2014/main" id="{44EAC38E-5461-43B7-A0D2-107F749E2322}"/>
              </a:ext>
            </a:extLst>
          </p:cNvPr>
          <p:cNvGrpSpPr/>
          <p:nvPr/>
        </p:nvGrpSpPr>
        <p:grpSpPr>
          <a:xfrm>
            <a:off x="10836475" y="5200986"/>
            <a:ext cx="2603501" cy="2615946"/>
            <a:chOff x="0" y="0"/>
            <a:chExt cx="2603499" cy="2615945"/>
          </a:xfrm>
        </p:grpSpPr>
        <p:pic>
          <p:nvPicPr>
            <p:cNvPr id="6" name="stefan_picture.png" descr="stefan_picture.png">
              <a:extLst>
                <a:ext uri="{FF2B5EF4-FFF2-40B4-BE49-F238E27FC236}">
                  <a16:creationId xmlns:a16="http://schemas.microsoft.com/office/drawing/2014/main" id="{BF10D01E-30F7-43D0-81BA-48F299CC1638}"/>
                </a:ext>
              </a:extLst>
            </p:cNvPr>
            <p:cNvPicPr>
              <a:picLocks noChangeAspect="1"/>
            </p:cNvPicPr>
            <p:nvPr/>
          </p:nvPicPr>
          <p:blipFill>
            <a:blip r:embed="rId2">
              <a:extLst/>
            </a:blip>
            <a:srcRect/>
            <a:stretch>
              <a:fillRect/>
            </a:stretch>
          </p:blipFill>
          <p:spPr>
            <a:xfrm flipH="1">
              <a:off x="341060" y="0"/>
              <a:ext cx="2262440" cy="2615946"/>
            </a:xfrm>
            <a:prstGeom prst="rect">
              <a:avLst/>
            </a:prstGeom>
            <a:ln w="12700" cap="flat">
              <a:noFill/>
              <a:miter lim="400000"/>
            </a:ln>
            <a:effectLst/>
          </p:spPr>
        </p:pic>
        <p:pic>
          <p:nvPicPr>
            <p:cNvPr id="7" name="stefan_picture.png" descr="stefan_picture.png">
              <a:extLst>
                <a:ext uri="{FF2B5EF4-FFF2-40B4-BE49-F238E27FC236}">
                  <a16:creationId xmlns:a16="http://schemas.microsoft.com/office/drawing/2014/main" id="{C7957808-7599-4C29-8B6F-CF6E4D9DF473}"/>
                </a:ext>
              </a:extLst>
            </p:cNvPr>
            <p:cNvPicPr>
              <a:picLocks noChangeAspect="1"/>
            </p:cNvPicPr>
            <p:nvPr/>
          </p:nvPicPr>
          <p:blipFill>
            <a:blip r:embed="rId2">
              <a:extLst/>
            </a:blip>
            <a:srcRect/>
            <a:stretch>
              <a:fillRect/>
            </a:stretch>
          </p:blipFill>
          <p:spPr>
            <a:xfrm>
              <a:off x="0" y="0"/>
              <a:ext cx="2262440" cy="2615946"/>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_evrotrust">
            <a:hlinkClick r:id="" action="ppaction://media"/>
            <a:extLst>
              <a:ext uri="{FF2B5EF4-FFF2-40B4-BE49-F238E27FC236}">
                <a16:creationId xmlns:a16="http://schemas.microsoft.com/office/drawing/2014/main" id="{8C4377CE-40A5-4F05-8D7A-FC2D81E6B4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370" y="238527"/>
            <a:ext cx="22878522" cy="12869169"/>
          </a:xfrm>
          <a:prstGeom prst="rect">
            <a:avLst/>
          </a:prstGeom>
        </p:spPr>
      </p:pic>
    </p:spTree>
    <p:extLst>
      <p:ext uri="{BB962C8B-B14F-4D97-AF65-F5344CB8AC3E}">
        <p14:creationId xmlns:p14="http://schemas.microsoft.com/office/powerpoint/2010/main" val="1226464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Rectangle"/>
          <p:cNvSpPr>
            <a:spLocks noGrp="1"/>
          </p:cNvSpPr>
          <p:nvPr>
            <p:ph type="body" idx="13"/>
          </p:nvPr>
        </p:nvSpPr>
        <p:spPr>
          <a:xfrm>
            <a:off x="21766010" y="794450"/>
            <a:ext cx="1785939" cy="88740"/>
          </a:xfrm>
          <a:prstGeom prst="rect">
            <a:avLst/>
          </a:prstGeom>
        </p:spPr>
        <p:txBody>
          <a:bodyPr/>
          <a:lstStyle/>
          <a:p>
            <a:pPr algn="r">
              <a:defRPr sz="5800">
                <a:latin typeface="Gill Sans"/>
                <a:ea typeface="Gill Sans"/>
                <a:cs typeface="Gill Sans"/>
                <a:sym typeface="Gill Sans"/>
              </a:defRPr>
            </a:pPr>
            <a:r>
              <a:rPr lang="en-US" dirty="0"/>
              <a:t>   </a:t>
            </a:r>
            <a:endParaRPr dirty="0"/>
          </a:p>
        </p:txBody>
      </p:sp>
      <p:sp>
        <p:nvSpPr>
          <p:cNvPr id="477" name="About us"/>
          <p:cNvSpPr txBox="1">
            <a:spLocks noGrp="1"/>
          </p:cNvSpPr>
          <p:nvPr>
            <p:ph type="title"/>
          </p:nvPr>
        </p:nvSpPr>
        <p:spPr>
          <a:xfrm>
            <a:off x="14609210" y="1015067"/>
            <a:ext cx="8947548" cy="1810076"/>
          </a:xfrm>
          <a:prstGeom prst="rect">
            <a:avLst/>
          </a:prstGeom>
        </p:spPr>
        <p:txBody>
          <a:bodyPr/>
          <a:lstStyle/>
          <a:p>
            <a:r>
              <a:t>About us</a:t>
            </a:r>
          </a:p>
        </p:txBody>
      </p:sp>
      <p:sp>
        <p:nvSpPr>
          <p:cNvPr id="478" name="Received a positive assessment from Unicredit Bulbank’s investment committee…"/>
          <p:cNvSpPr txBox="1">
            <a:spLocks noGrp="1"/>
          </p:cNvSpPr>
          <p:nvPr>
            <p:ph type="body" idx="1"/>
          </p:nvPr>
        </p:nvSpPr>
        <p:spPr>
          <a:xfrm>
            <a:off x="10745412" y="3461945"/>
            <a:ext cx="13041751" cy="11228953"/>
          </a:xfrm>
          <a:prstGeom prst="rect">
            <a:avLst/>
          </a:prstGeom>
        </p:spPr>
        <p:txBody>
          <a:bodyPr/>
          <a:lstStyle/>
          <a:p>
            <a:pPr marL="345722" indent="-345722" algn="just">
              <a:lnSpc>
                <a:spcPct val="150000"/>
              </a:lnSpc>
              <a:spcBef>
                <a:spcPts val="100"/>
              </a:spcBef>
              <a:buSzPct val="75000"/>
              <a:buChar char="•"/>
            </a:pPr>
            <a:r>
              <a:rPr dirty="0"/>
              <a:t>Bulgaria-based technolog</a:t>
            </a:r>
            <a:r>
              <a:rPr lang="en-US" dirty="0"/>
              <a:t>ical</a:t>
            </a:r>
            <a:r>
              <a:rPr dirty="0"/>
              <a:t> company</a:t>
            </a:r>
          </a:p>
          <a:p>
            <a:pPr marL="345722" indent="-345722" algn="just">
              <a:lnSpc>
                <a:spcPct val="150000"/>
              </a:lnSpc>
              <a:spcBef>
                <a:spcPts val="100"/>
              </a:spcBef>
              <a:buSzPct val="75000"/>
              <a:buChar char="•"/>
            </a:pPr>
            <a:r>
              <a:rPr dirty="0"/>
              <a:t>High-tech product at launch</a:t>
            </a:r>
          </a:p>
          <a:p>
            <a:pPr marL="345722" indent="-345722" algn="just">
              <a:lnSpc>
                <a:spcPct val="150000"/>
              </a:lnSpc>
              <a:spcBef>
                <a:spcPts val="100"/>
              </a:spcBef>
              <a:buSzPct val="75000"/>
              <a:buChar char="•"/>
            </a:pPr>
            <a:r>
              <a:rPr dirty="0"/>
              <a:t>New generation Qualified Trust-Service-Provider</a:t>
            </a:r>
          </a:p>
          <a:p>
            <a:pPr marL="345722" indent="-345722" algn="just">
              <a:lnSpc>
                <a:spcPct val="150000"/>
              </a:lnSpc>
              <a:spcBef>
                <a:spcPts val="100"/>
              </a:spcBef>
              <a:buSzPct val="75000"/>
              <a:buChar char="•"/>
            </a:pPr>
            <a:r>
              <a:rPr dirty="0"/>
              <a:t>Compliant with European Regulation 910/EC</a:t>
            </a:r>
          </a:p>
          <a:p>
            <a:pPr marL="345722" indent="-345722" algn="just">
              <a:lnSpc>
                <a:spcPct val="150000"/>
              </a:lnSpc>
              <a:spcBef>
                <a:spcPts val="100"/>
              </a:spcBef>
              <a:buSzPct val="75000"/>
              <a:buChar char="•"/>
            </a:pPr>
            <a:r>
              <a:rPr dirty="0"/>
              <a:t>International conformity assessment audits </a:t>
            </a:r>
            <a:r>
              <a:rPr dirty="0" err="1"/>
              <a:t>eIDAS</a:t>
            </a:r>
            <a:r>
              <a:rPr dirty="0"/>
              <a:t>, ISO 27001, EN</a:t>
            </a:r>
          </a:p>
          <a:p>
            <a:pPr marL="345722" indent="-345722" algn="just">
              <a:lnSpc>
                <a:spcPct val="150000"/>
              </a:lnSpc>
              <a:spcBef>
                <a:spcPts val="100"/>
              </a:spcBef>
              <a:buSzPct val="75000"/>
              <a:buChar char="•"/>
            </a:pPr>
            <a:r>
              <a:rPr dirty="0"/>
              <a:t>Europe-wide </a:t>
            </a:r>
            <a:r>
              <a:rPr lang="en-US" dirty="0"/>
              <a:t>recognized</a:t>
            </a:r>
            <a:r>
              <a:rPr dirty="0"/>
              <a:t> legally binding services  </a:t>
            </a:r>
          </a:p>
          <a:p>
            <a:pPr marL="345722" indent="-345722" algn="just">
              <a:lnSpc>
                <a:spcPct val="150000"/>
              </a:lnSpc>
              <a:spcBef>
                <a:spcPts val="100"/>
              </a:spcBef>
              <a:buSzPct val="75000"/>
              <a:buChar char="•"/>
            </a:pPr>
            <a:r>
              <a:rPr dirty="0"/>
              <a:t>International business expansion plans</a:t>
            </a:r>
          </a:p>
          <a:p>
            <a:pPr marL="345722" indent="-345722" algn="just">
              <a:lnSpc>
                <a:spcPct val="150000"/>
              </a:lnSpc>
              <a:spcBef>
                <a:spcPts val="100"/>
              </a:spcBef>
              <a:buSzPct val="75000"/>
              <a:buChar char="•"/>
            </a:pPr>
            <a:r>
              <a:rPr dirty="0"/>
              <a:t>Innovative cloud-based remote e-signing and e-identity</a:t>
            </a:r>
          </a:p>
          <a:p>
            <a:pPr marL="345722" indent="-345722" algn="just">
              <a:lnSpc>
                <a:spcPct val="150000"/>
              </a:lnSpc>
              <a:spcBef>
                <a:spcPts val="100"/>
              </a:spcBef>
              <a:buSzPct val="75000"/>
              <a:buChar char="•"/>
            </a:pPr>
            <a:r>
              <a:rPr dirty="0"/>
              <a:t>Equates the legal value of digital documents to the paper-based signing</a:t>
            </a:r>
          </a:p>
          <a:p>
            <a:pPr marL="345722" indent="-345722" algn="just">
              <a:lnSpc>
                <a:spcPct val="150000"/>
              </a:lnSpc>
              <a:spcBef>
                <a:spcPts val="100"/>
              </a:spcBef>
              <a:buSzPct val="75000"/>
              <a:buChar char="•"/>
            </a:pPr>
            <a:r>
              <a:rPr dirty="0"/>
              <a:t>Liability insurance at premiere EU insurance company</a:t>
            </a:r>
          </a:p>
        </p:txBody>
      </p:sp>
      <p:sp>
        <p:nvSpPr>
          <p:cNvPr id="479" name="Slide Number"/>
          <p:cNvSpPr txBox="1">
            <a:spLocks noGrp="1"/>
          </p:cNvSpPr>
          <p:nvPr>
            <p:ph type="sldNum" sz="quarter" idx="4294967295"/>
          </p:nvPr>
        </p:nvSpPr>
        <p:spPr>
          <a:xfrm>
            <a:off x="12100520" y="13019484"/>
            <a:ext cx="165101" cy="355601"/>
          </a:xfrm>
          <a:prstGeom prst="rect">
            <a:avLst/>
          </a:prstGeom>
          <a:extLst>
            <a:ext uri="{C572A759-6A51-4108-AA02-DFA0A04FC94B}">
              <ma14:wrappingTextBoxFlag xmlns="" xmlns:ma14="http://schemas.microsoft.com/office/mac/drawingml/2011/main" val="1"/>
            </a:ext>
          </a:extLst>
        </p:spPr>
        <p:txBody>
          <a:bodyPr/>
          <a:lstStyle>
            <a:lvl1pPr>
              <a:defRPr sz="2400">
                <a:solidFill>
                  <a:srgbClr val="000000"/>
                </a:solidFill>
                <a:latin typeface="Gill Sans Light"/>
                <a:ea typeface="Gill Sans Light"/>
                <a:cs typeface="Gill Sans Light"/>
                <a:sym typeface="Gill Sans Light"/>
              </a:defRPr>
            </a:lvl1pPr>
          </a:lstStyle>
          <a:p>
            <a:fld id="{86CB4B4D-7CA3-9044-876B-883B54F8677D}" type="slidenum">
              <a:t>3</a:t>
            </a:fld>
            <a:endParaRPr/>
          </a:p>
        </p:txBody>
      </p:sp>
      <p:pic>
        <p:nvPicPr>
          <p:cNvPr id="480" name="notification_left.png" descr="notification_left.png"/>
          <p:cNvPicPr>
            <a:picLocks noChangeAspect="1"/>
          </p:cNvPicPr>
          <p:nvPr/>
        </p:nvPicPr>
        <p:blipFill>
          <a:blip r:embed="rId2">
            <a:extLst/>
          </a:blip>
          <a:stretch>
            <a:fillRect/>
          </a:stretch>
        </p:blipFill>
        <p:spPr>
          <a:xfrm>
            <a:off x="685774" y="4596665"/>
            <a:ext cx="9671564" cy="5514489"/>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Rectangle"/>
          <p:cNvSpPr/>
          <p:nvPr/>
        </p:nvSpPr>
        <p:spPr>
          <a:xfrm>
            <a:off x="17843236" y="6800919"/>
            <a:ext cx="6055670" cy="5918185"/>
          </a:xfrm>
          <a:prstGeom prst="rect">
            <a:avLst/>
          </a:prstGeom>
          <a:solidFill>
            <a:srgbClr val="FFFFFF"/>
          </a:solidFill>
          <a:ln w="12700">
            <a:miter lim="400000"/>
          </a:ln>
        </p:spPr>
        <p:txBody>
          <a:bodyPr lIns="0" tIns="0" rIns="0" bIns="0" anchor="ctr"/>
          <a:lstStyle/>
          <a:p>
            <a:endParaRPr/>
          </a:p>
        </p:txBody>
      </p:sp>
      <p:sp>
        <p:nvSpPr>
          <p:cNvPr id="483" name="Circle"/>
          <p:cNvSpPr>
            <a:spLocks noGrp="1"/>
          </p:cNvSpPr>
          <p:nvPr>
            <p:ph type="body" idx="13"/>
          </p:nvPr>
        </p:nvSpPr>
        <p:spPr>
          <a:xfrm>
            <a:off x="18882173" y="8215680"/>
            <a:ext cx="3857670" cy="3857671"/>
          </a:xfrm>
          <a:prstGeom prst="ellipse">
            <a:avLst/>
          </a:prstGeom>
        </p:spPr>
        <p:txBody>
          <a:bodyPr/>
          <a:lstStyle/>
          <a:p>
            <a:pPr algn="ctr">
              <a:defRPr sz="5800">
                <a:latin typeface="Gill Sans"/>
                <a:ea typeface="Gill Sans"/>
                <a:cs typeface="Gill Sans"/>
                <a:sym typeface="Gill Sans"/>
              </a:defRPr>
            </a:pPr>
            <a:endParaRPr/>
          </a:p>
        </p:txBody>
      </p:sp>
      <p:sp>
        <p:nvSpPr>
          <p:cNvPr id="484" name="Shape"/>
          <p:cNvSpPr>
            <a:spLocks noGrp="1"/>
          </p:cNvSpPr>
          <p:nvPr>
            <p:ph type="body" idx="14"/>
          </p:nvPr>
        </p:nvSpPr>
        <p:spPr>
          <a:xfrm>
            <a:off x="18891856" y="8215544"/>
            <a:ext cx="1921670" cy="3292864"/>
          </a:xfrm>
          <a:custGeom>
            <a:avLst/>
            <a:gdLst/>
            <a:ahLst/>
            <a:cxnLst>
              <a:cxn ang="0">
                <a:pos x="wd2" y="hd2"/>
              </a:cxn>
              <a:cxn ang="5400000">
                <a:pos x="wd2" y="hd2"/>
              </a:cxn>
              <a:cxn ang="10800000">
                <a:pos x="wd2" y="hd2"/>
              </a:cxn>
              <a:cxn ang="16200000">
                <a:pos x="wd2" y="hd2"/>
              </a:cxn>
            </a:cxnLst>
            <a:rect l="0" t="0" r="r" b="b"/>
            <a:pathLst>
              <a:path w="19686" h="21562" extrusionOk="0">
                <a:moveTo>
                  <a:pt x="19686" y="13336"/>
                </a:moveTo>
                <a:lnTo>
                  <a:pt x="5689" y="21562"/>
                </a:lnTo>
                <a:cubicBezTo>
                  <a:pt x="-1877" y="16614"/>
                  <a:pt x="-1914" y="8697"/>
                  <a:pt x="5689" y="3701"/>
                </a:cubicBezTo>
                <a:cubicBezTo>
                  <a:pt x="9447" y="1230"/>
                  <a:pt x="14528" y="-38"/>
                  <a:pt x="19660" y="1"/>
                </a:cubicBezTo>
                <a:lnTo>
                  <a:pt x="19686" y="13336"/>
                </a:lnTo>
                <a:close/>
              </a:path>
            </a:pathLst>
          </a:custGeom>
        </p:spPr>
        <p:txBody>
          <a:bodyPr/>
          <a:lstStyle/>
          <a:p>
            <a:pPr algn="ctr">
              <a:defRPr sz="5800">
                <a:latin typeface="Gill Sans"/>
                <a:ea typeface="Gill Sans"/>
                <a:cs typeface="Gill Sans"/>
                <a:sym typeface="Gill Sans"/>
              </a:defRPr>
            </a:pPr>
            <a:r>
              <a:rPr lang="en-US" dirty="0"/>
              <a:t>   </a:t>
            </a:r>
            <a:endParaRPr dirty="0"/>
          </a:p>
        </p:txBody>
      </p:sp>
      <p:sp>
        <p:nvSpPr>
          <p:cNvPr id="485" name="Circle"/>
          <p:cNvSpPr>
            <a:spLocks noGrp="1"/>
          </p:cNvSpPr>
          <p:nvPr>
            <p:ph type="body" idx="15"/>
          </p:nvPr>
        </p:nvSpPr>
        <p:spPr>
          <a:xfrm>
            <a:off x="18956639" y="8280989"/>
            <a:ext cx="3708738" cy="3708738"/>
          </a:xfrm>
          <a:prstGeom prst="ellipse">
            <a:avLst/>
          </a:prstGeom>
        </p:spPr>
        <p:txBody>
          <a:bodyPr/>
          <a:lstStyle/>
          <a:p>
            <a:pPr algn="ctr">
              <a:defRPr sz="5800">
                <a:latin typeface="Gill Sans"/>
                <a:ea typeface="Gill Sans"/>
                <a:cs typeface="Gill Sans"/>
                <a:sym typeface="Gill Sans"/>
              </a:defRPr>
            </a:pPr>
            <a:r>
              <a:rPr lang="en-US" dirty="0"/>
              <a:t>    </a:t>
            </a:r>
            <a:endParaRPr dirty="0"/>
          </a:p>
        </p:txBody>
      </p:sp>
      <p:sp>
        <p:nvSpPr>
          <p:cNvPr id="486" name="Circle"/>
          <p:cNvSpPr>
            <a:spLocks noGrp="1"/>
          </p:cNvSpPr>
          <p:nvPr>
            <p:ph type="body" idx="16"/>
          </p:nvPr>
        </p:nvSpPr>
        <p:spPr>
          <a:xfrm>
            <a:off x="18882173" y="3842494"/>
            <a:ext cx="3857670" cy="3857671"/>
          </a:xfrm>
          <a:prstGeom prst="ellipse">
            <a:avLst/>
          </a:prstGeom>
        </p:spPr>
        <p:txBody>
          <a:bodyPr/>
          <a:lstStyle/>
          <a:p>
            <a:pPr algn="ctr">
              <a:defRPr sz="5800">
                <a:latin typeface="Gill Sans"/>
                <a:ea typeface="Gill Sans"/>
                <a:cs typeface="Gill Sans"/>
                <a:sym typeface="Gill Sans"/>
              </a:defRPr>
            </a:pPr>
            <a:endParaRPr/>
          </a:p>
        </p:txBody>
      </p:sp>
      <p:sp>
        <p:nvSpPr>
          <p:cNvPr id="487" name="Shape"/>
          <p:cNvSpPr>
            <a:spLocks noGrp="1"/>
          </p:cNvSpPr>
          <p:nvPr>
            <p:ph type="body" idx="17"/>
          </p:nvPr>
        </p:nvSpPr>
        <p:spPr>
          <a:xfrm>
            <a:off x="18888715" y="3842176"/>
            <a:ext cx="3844612" cy="3859909"/>
          </a:xfrm>
          <a:custGeom>
            <a:avLst/>
            <a:gdLst/>
            <a:ahLst/>
            <a:cxnLst>
              <a:cxn ang="0">
                <a:pos x="wd2" y="hd2"/>
              </a:cxn>
              <a:cxn ang="5400000">
                <a:pos x="wd2" y="hd2"/>
              </a:cxn>
              <a:cxn ang="10800000">
                <a:pos x="wd2" y="hd2"/>
              </a:cxn>
              <a:cxn ang="16200000">
                <a:pos x="wd2" y="hd2"/>
              </a:cxn>
            </a:cxnLst>
            <a:rect l="0" t="0" r="r" b="b"/>
            <a:pathLst>
              <a:path w="20601" h="21498" extrusionOk="0">
                <a:moveTo>
                  <a:pt x="10314" y="11344"/>
                </a:moveTo>
                <a:lnTo>
                  <a:pt x="20601" y="11413"/>
                </a:lnTo>
                <a:cubicBezTo>
                  <a:pt x="20456" y="13941"/>
                  <a:pt x="19445" y="16415"/>
                  <a:pt x="17609" y="18341"/>
                </a:cubicBezTo>
                <a:cubicBezTo>
                  <a:pt x="15598" y="20450"/>
                  <a:pt x="12956" y="21538"/>
                  <a:pt x="10300" y="21496"/>
                </a:cubicBezTo>
                <a:cubicBezTo>
                  <a:pt x="7646" y="21550"/>
                  <a:pt x="4998" y="20463"/>
                  <a:pt x="2992" y="18341"/>
                </a:cubicBezTo>
                <a:cubicBezTo>
                  <a:pt x="-996" y="14122"/>
                  <a:pt x="-999" y="7361"/>
                  <a:pt x="2992" y="3148"/>
                </a:cubicBezTo>
                <a:cubicBezTo>
                  <a:pt x="4999" y="1030"/>
                  <a:pt x="7647" y="-50"/>
                  <a:pt x="10300" y="2"/>
                </a:cubicBezTo>
                <a:lnTo>
                  <a:pt x="10314" y="11344"/>
                </a:lnTo>
                <a:close/>
              </a:path>
            </a:pathLst>
          </a:custGeom>
        </p:spPr>
        <p:txBody>
          <a:bodyPr/>
          <a:lstStyle/>
          <a:p>
            <a:pPr algn="ctr">
              <a:defRPr sz="5800">
                <a:latin typeface="Gill Sans"/>
                <a:ea typeface="Gill Sans"/>
                <a:cs typeface="Gill Sans"/>
                <a:sym typeface="Gill Sans"/>
              </a:defRPr>
            </a:pPr>
            <a:endParaRPr/>
          </a:p>
        </p:txBody>
      </p:sp>
      <p:sp>
        <p:nvSpPr>
          <p:cNvPr id="488" name="Circle"/>
          <p:cNvSpPr>
            <a:spLocks noGrp="1"/>
          </p:cNvSpPr>
          <p:nvPr>
            <p:ph type="body" idx="18"/>
          </p:nvPr>
        </p:nvSpPr>
        <p:spPr>
          <a:xfrm>
            <a:off x="18956639" y="3916960"/>
            <a:ext cx="3708738" cy="3708738"/>
          </a:xfrm>
          <a:prstGeom prst="ellipse">
            <a:avLst/>
          </a:prstGeom>
        </p:spPr>
        <p:txBody>
          <a:bodyPr/>
          <a:lstStyle/>
          <a:p>
            <a:pPr algn="ctr">
              <a:defRPr sz="5800">
                <a:latin typeface="Gill Sans"/>
                <a:ea typeface="Gill Sans"/>
                <a:cs typeface="Gill Sans"/>
                <a:sym typeface="Gill Sans"/>
              </a:defRPr>
            </a:pPr>
            <a:r>
              <a:rPr lang="en-US" dirty="0"/>
              <a:t>    </a:t>
            </a:r>
            <a:endParaRPr dirty="0"/>
          </a:p>
        </p:txBody>
      </p:sp>
      <p:sp>
        <p:nvSpPr>
          <p:cNvPr id="489" name="Rectangle"/>
          <p:cNvSpPr>
            <a:spLocks noGrp="1"/>
          </p:cNvSpPr>
          <p:nvPr>
            <p:ph type="body" idx="19"/>
          </p:nvPr>
        </p:nvSpPr>
        <p:spPr>
          <a:prstGeom prst="rect">
            <a:avLst/>
          </a:prstGeom>
        </p:spPr>
        <p:txBody>
          <a:bodyPr/>
          <a:lstStyle/>
          <a:p>
            <a:pPr algn="ctr">
              <a:defRPr sz="5800">
                <a:latin typeface="Gill Sans"/>
                <a:ea typeface="Gill Sans"/>
                <a:cs typeface="Gill Sans"/>
                <a:sym typeface="Gill Sans"/>
              </a:defRPr>
            </a:pPr>
            <a:r>
              <a:rPr lang="en-US" dirty="0"/>
              <a:t>    </a:t>
            </a:r>
            <a:endParaRPr dirty="0"/>
          </a:p>
        </p:txBody>
      </p:sp>
      <p:sp>
        <p:nvSpPr>
          <p:cNvPr id="490" name="Problem"/>
          <p:cNvSpPr txBox="1">
            <a:spLocks noGrp="1"/>
          </p:cNvSpPr>
          <p:nvPr>
            <p:ph type="title"/>
          </p:nvPr>
        </p:nvSpPr>
        <p:spPr>
          <a:prstGeom prst="rect">
            <a:avLst/>
          </a:prstGeom>
        </p:spPr>
        <p:txBody>
          <a:bodyPr/>
          <a:lstStyle/>
          <a:p>
            <a:r>
              <a:rPr dirty="0"/>
              <a:t>Problem</a:t>
            </a:r>
          </a:p>
        </p:txBody>
      </p:sp>
      <p:sp>
        <p:nvSpPr>
          <p:cNvPr id="491" name="No legal and technical solution to allow for fully digital and remote selling of products and services by banks, telecoms, insurance companies, government and other market players."/>
          <p:cNvSpPr txBox="1">
            <a:spLocks noGrp="1"/>
          </p:cNvSpPr>
          <p:nvPr>
            <p:ph type="body" sz="quarter" idx="1"/>
          </p:nvPr>
        </p:nvSpPr>
        <p:spPr>
          <a:xfrm>
            <a:off x="2537925" y="2910071"/>
            <a:ext cx="14365351" cy="2523003"/>
          </a:xfrm>
          <a:prstGeom prst="rect">
            <a:avLst/>
          </a:prstGeom>
        </p:spPr>
        <p:txBody>
          <a:bodyPr/>
          <a:lstStyle>
            <a:lvl1pPr>
              <a:defRPr sz="3500"/>
            </a:lvl1pPr>
          </a:lstStyle>
          <a:p>
            <a:r>
              <a:rPr dirty="0"/>
              <a:t>No legal and technical solution to allow for fully digital and remote selling of products and services by banks, telecoms, insurance companies, government and other market players.   </a:t>
            </a:r>
          </a:p>
        </p:txBody>
      </p:sp>
      <p:sp>
        <p:nvSpPr>
          <p:cNvPr id="492" name="Legal"/>
          <p:cNvSpPr txBox="1">
            <a:spLocks noGrp="1"/>
          </p:cNvSpPr>
          <p:nvPr>
            <p:ph type="body" idx="20"/>
          </p:nvPr>
        </p:nvSpPr>
        <p:spPr>
          <a:xfrm>
            <a:off x="19959813" y="4565269"/>
            <a:ext cx="1702388" cy="1036821"/>
          </a:xfrm>
          <a:prstGeom prst="rect">
            <a:avLst/>
          </a:prstGeom>
          <a:extLst>
            <a:ext uri="{C572A759-6A51-4108-AA02-DFA0A04FC94B}">
              <ma14:wrappingTextBoxFlag xmlns="" xmlns:ma14="http://schemas.microsoft.com/office/mac/drawingml/2011/main" val="1"/>
            </a:ext>
          </a:extLst>
        </p:spPr>
        <p:txBody>
          <a:bodyPr/>
          <a:lstStyle>
            <a:lvl1pPr algn="ctr">
              <a:defRPr sz="5800"/>
            </a:lvl1pPr>
          </a:lstStyle>
          <a:p>
            <a:r>
              <a:rPr dirty="0"/>
              <a:t>Legal</a:t>
            </a:r>
          </a:p>
        </p:txBody>
      </p:sp>
      <p:sp>
        <p:nvSpPr>
          <p:cNvPr id="493" name="digital world…"/>
          <p:cNvSpPr txBox="1">
            <a:spLocks noGrp="1"/>
          </p:cNvSpPr>
          <p:nvPr>
            <p:ph type="body" idx="21"/>
          </p:nvPr>
        </p:nvSpPr>
        <p:spPr>
          <a:xfrm>
            <a:off x="19575152" y="5814575"/>
            <a:ext cx="2471711" cy="1283043"/>
          </a:xfrm>
          <a:prstGeom prst="rect">
            <a:avLst/>
          </a:prstGeom>
          <a:extLst>
            <a:ext uri="{C572A759-6A51-4108-AA02-DFA0A04FC94B}">
              <ma14:wrappingTextBoxFlag xmlns="" xmlns:ma14="http://schemas.microsoft.com/office/mac/drawingml/2011/main" val="1"/>
            </a:ext>
          </a:extLst>
        </p:spPr>
        <p:txBody>
          <a:bodyPr/>
          <a:lstStyle/>
          <a:p>
            <a:pPr algn="ctr">
              <a:defRPr sz="2200"/>
            </a:pPr>
            <a:r>
              <a:rPr dirty="0"/>
              <a:t>digital world </a:t>
            </a:r>
            <a:endParaRPr lang="bg-BG" dirty="0"/>
          </a:p>
          <a:p>
            <a:pPr algn="ctr">
              <a:defRPr sz="2200"/>
            </a:pPr>
            <a:r>
              <a:rPr lang="bg-BG" sz="3000" dirty="0"/>
              <a:t>≠</a:t>
            </a:r>
            <a:r>
              <a:rPr lang="bg-BG" dirty="0"/>
              <a:t> </a:t>
            </a:r>
          </a:p>
          <a:p>
            <a:pPr algn="ctr">
              <a:defRPr sz="2200"/>
            </a:pPr>
            <a:r>
              <a:rPr dirty="0"/>
              <a:t>paper world</a:t>
            </a:r>
          </a:p>
        </p:txBody>
      </p:sp>
      <p:sp>
        <p:nvSpPr>
          <p:cNvPr id="494" name="Technical"/>
          <p:cNvSpPr txBox="1">
            <a:spLocks noGrp="1"/>
          </p:cNvSpPr>
          <p:nvPr>
            <p:ph type="body" idx="22"/>
          </p:nvPr>
        </p:nvSpPr>
        <p:spPr>
          <a:xfrm>
            <a:off x="19236080" y="9048685"/>
            <a:ext cx="3149855" cy="1146176"/>
          </a:xfrm>
          <a:prstGeom prst="rect">
            <a:avLst/>
          </a:prstGeom>
          <a:extLst>
            <a:ext uri="{C572A759-6A51-4108-AA02-DFA0A04FC94B}">
              <ma14:wrappingTextBoxFlag xmlns="" xmlns:ma14="http://schemas.microsoft.com/office/mac/drawingml/2011/main" val="1"/>
            </a:ext>
          </a:extLst>
        </p:spPr>
        <p:txBody>
          <a:bodyPr/>
          <a:lstStyle>
            <a:lvl1pPr algn="ctr">
              <a:defRPr sz="5800"/>
            </a:lvl1pPr>
          </a:lstStyle>
          <a:p>
            <a:r>
              <a:rPr dirty="0"/>
              <a:t>Technical</a:t>
            </a:r>
          </a:p>
        </p:txBody>
      </p:sp>
      <p:sp>
        <p:nvSpPr>
          <p:cNvPr id="495" name="Current solutions – difficult to use and not remote"/>
          <p:cNvSpPr txBox="1">
            <a:spLocks noGrp="1"/>
          </p:cNvSpPr>
          <p:nvPr>
            <p:ph type="body" idx="23"/>
          </p:nvPr>
        </p:nvSpPr>
        <p:spPr>
          <a:xfrm>
            <a:off x="19575152" y="10245528"/>
            <a:ext cx="2471711" cy="1285876"/>
          </a:xfrm>
          <a:prstGeom prst="rect">
            <a:avLst/>
          </a:prstGeom>
          <a:extLst>
            <a:ext uri="{C572A759-6A51-4108-AA02-DFA0A04FC94B}">
              <ma14:wrappingTextBoxFlag xmlns="" xmlns:ma14="http://schemas.microsoft.com/office/mac/drawingml/2011/main" val="1"/>
            </a:ext>
          </a:extLst>
        </p:spPr>
        <p:txBody>
          <a:bodyPr/>
          <a:lstStyle>
            <a:lvl1pPr algn="ctr">
              <a:defRPr sz="2200"/>
            </a:lvl1pPr>
          </a:lstStyle>
          <a:p>
            <a:r>
              <a:t>Current solutions – difficult to use and not remote </a:t>
            </a:r>
          </a:p>
        </p:txBody>
      </p:sp>
      <p:sp>
        <p:nvSpPr>
          <p:cNvPr id="496" name="Slide Number"/>
          <p:cNvSpPr txBox="1">
            <a:spLocks noGrp="1"/>
          </p:cNvSpPr>
          <p:nvPr>
            <p:ph type="sldNum" sz="quarter" idx="4294967295"/>
          </p:nvPr>
        </p:nvSpPr>
        <p:spPr>
          <a:xfrm>
            <a:off x="12071870" y="13019484"/>
            <a:ext cx="222400" cy="355601"/>
          </a:xfrm>
          <a:prstGeom prst="rect">
            <a:avLst/>
          </a:prstGeom>
          <a:extLst>
            <a:ext uri="{C572A759-6A51-4108-AA02-DFA0A04FC94B}">
              <ma14:wrappingTextBoxFlag xmlns="" xmlns:ma14="http://schemas.microsoft.com/office/mac/drawingml/2011/main" val="1"/>
            </a:ext>
          </a:extLst>
        </p:spPr>
        <p:txBody>
          <a:bodyPr/>
          <a:lstStyle>
            <a:lvl1pPr>
              <a:defRPr sz="2400">
                <a:solidFill>
                  <a:srgbClr val="000000"/>
                </a:solidFill>
                <a:latin typeface="Gill Sans Light"/>
                <a:ea typeface="Gill Sans Light"/>
                <a:cs typeface="Gill Sans Light"/>
                <a:sym typeface="Gill Sans Light"/>
              </a:defRPr>
            </a:lvl1pPr>
          </a:lstStyle>
          <a:p>
            <a:fld id="{86CB4B4D-7CA3-9044-876B-883B54F8677D}" type="slidenum">
              <a:t>4</a:t>
            </a:fld>
            <a:endParaRPr/>
          </a:p>
        </p:txBody>
      </p:sp>
      <p:sp>
        <p:nvSpPr>
          <p:cNvPr id="497" name="Legal aspects…"/>
          <p:cNvSpPr txBox="1"/>
          <p:nvPr/>
        </p:nvSpPr>
        <p:spPr>
          <a:xfrm>
            <a:off x="2537925" y="5365864"/>
            <a:ext cx="6207426" cy="4703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lgn="l">
              <a:defRPr sz="2800">
                <a:solidFill>
                  <a:srgbClr val="FD746D"/>
                </a:solidFill>
                <a:latin typeface="Avenir Next"/>
                <a:ea typeface="Avenir Next"/>
                <a:cs typeface="Avenir Next"/>
                <a:sym typeface="Avenir Next"/>
              </a:defRPr>
            </a:pPr>
            <a:r>
              <a:rPr dirty="0"/>
              <a:t>Legal aspects</a:t>
            </a:r>
          </a:p>
        </p:txBody>
      </p:sp>
      <p:sp>
        <p:nvSpPr>
          <p:cNvPr id="498" name="Technological aspects…"/>
          <p:cNvSpPr txBox="1"/>
          <p:nvPr/>
        </p:nvSpPr>
        <p:spPr>
          <a:xfrm>
            <a:off x="2546855" y="8579395"/>
            <a:ext cx="6207426" cy="4703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lgn="l">
              <a:defRPr sz="2800">
                <a:solidFill>
                  <a:srgbClr val="FD746D"/>
                </a:solidFill>
                <a:latin typeface="Avenir Next"/>
                <a:ea typeface="Avenir Next"/>
                <a:cs typeface="Avenir Next"/>
                <a:sym typeface="Avenir Next"/>
              </a:defRPr>
            </a:pPr>
            <a:r>
              <a:rPr dirty="0"/>
              <a:t>Technological aspects</a:t>
            </a:r>
          </a:p>
        </p:txBody>
      </p:sp>
      <p:sp>
        <p:nvSpPr>
          <p:cNvPr id="499" name="No same legal value of the digital world as to the paper-based one with view to identification, signing, delivery of documents and time certification by now. Recently, a new legal base in EC - Regulation 910/2014/EC, has been enforced as of July 2016. It regulates the qualified eID, eSigning, eStamping, eDelivery and eTime-stamping with equivalent legal effect as those in the paper world, when provided by a Qualified Trust Service Provider."/>
          <p:cNvSpPr txBox="1"/>
          <p:nvPr/>
        </p:nvSpPr>
        <p:spPr>
          <a:xfrm>
            <a:off x="2531409" y="5905555"/>
            <a:ext cx="14403714" cy="35791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1" indent="0" algn="just" defTabSz="642937">
              <a:defRPr sz="2800">
                <a:latin typeface="+mn-lt"/>
                <a:ea typeface="+mn-ea"/>
                <a:cs typeface="+mn-cs"/>
                <a:sym typeface="Avenir Next Ultra Light"/>
              </a:defRPr>
            </a:pPr>
            <a:r>
              <a:rPr dirty="0"/>
              <a:t>No same legal value of the digital world as to the paper-based one with view to identification, signing, delivery of documents and time certification by now. Recently, a new legal base in EC - Regulation 910/2014/EC, has been enforced as of July 201</a:t>
            </a:r>
            <a:r>
              <a:rPr lang="en-US" dirty="0"/>
              <a:t>7</a:t>
            </a:r>
            <a:r>
              <a:rPr dirty="0"/>
              <a:t>. It regulates the qualified </a:t>
            </a:r>
            <a:r>
              <a:rPr dirty="0" err="1"/>
              <a:t>eID</a:t>
            </a:r>
            <a:r>
              <a:rPr dirty="0"/>
              <a:t>, </a:t>
            </a:r>
            <a:r>
              <a:rPr dirty="0" err="1"/>
              <a:t>eSigning</a:t>
            </a:r>
            <a:r>
              <a:rPr dirty="0"/>
              <a:t>, </a:t>
            </a:r>
            <a:r>
              <a:rPr dirty="0" err="1"/>
              <a:t>eStamping</a:t>
            </a:r>
            <a:r>
              <a:rPr dirty="0"/>
              <a:t>, </a:t>
            </a:r>
            <a:r>
              <a:rPr dirty="0" err="1"/>
              <a:t>eDelivery</a:t>
            </a:r>
            <a:r>
              <a:rPr dirty="0"/>
              <a:t> and </a:t>
            </a:r>
            <a:r>
              <a:rPr dirty="0" err="1"/>
              <a:t>eTime</a:t>
            </a:r>
            <a:r>
              <a:rPr dirty="0"/>
              <a:t>-stamping with equivalent legal effect as those in the paper world, when provided by a Qualified Trust Service Provider.</a:t>
            </a:r>
          </a:p>
        </p:txBody>
      </p:sp>
      <p:sp>
        <p:nvSpPr>
          <p:cNvPr id="500" name="Current technologies solutions are secure, but not technologically neutral. They require possessing of hardware (card readers, smart cards, tokens), technical knowledge, installation of drivers, certificate chains, dependency on platforms and browsers, and are not easily usable from smart devices. Moreover, they are not user friendly, which is a natural barrier for using qualified trust services. Some mobile technologies were also too much sophisticated for mass use and do not provide remote on the go solutions."/>
          <p:cNvSpPr txBox="1"/>
          <p:nvPr/>
        </p:nvSpPr>
        <p:spPr>
          <a:xfrm>
            <a:off x="2531411" y="9162890"/>
            <a:ext cx="14403712" cy="37060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1" indent="0" algn="just" defTabSz="642937">
              <a:defRPr sz="2800">
                <a:latin typeface="+mn-lt"/>
                <a:ea typeface="+mn-ea"/>
                <a:cs typeface="+mn-cs"/>
                <a:sym typeface="Avenir Next Ultra Light"/>
              </a:defRPr>
            </a:pPr>
            <a:r>
              <a:rPr dirty="0"/>
              <a:t>Current technologies solutions are secure, but not technologically neutral. They require possessing of hardware (card readers, smart cards, tokens), technical knowledge, installation of drivers, certificate chains, dependency on platforms and browsers, and are not easily usable from smart devices. Moreover, they are not user friendly, which is a natural barrier for using qualified trust services. Some mobile technologies were also too much sophisticated for mass use and do not provide remote on the go solutions.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Rectangle"/>
          <p:cNvSpPr>
            <a:spLocks noGrp="1"/>
          </p:cNvSpPr>
          <p:nvPr>
            <p:ph type="body" idx="13"/>
          </p:nvPr>
        </p:nvSpPr>
        <p:spPr>
          <a:prstGeom prst="rect">
            <a:avLst/>
          </a:prstGeom>
          <a:gradFill>
            <a:gsLst>
              <a:gs pos="0">
                <a:srgbClr val="D73832"/>
              </a:gs>
              <a:gs pos="100000">
                <a:srgbClr val="FF9068"/>
              </a:gs>
            </a:gsLst>
          </a:gradFill>
        </p:spPr>
        <p:txBody>
          <a:bodyPr/>
          <a:lstStyle/>
          <a:p>
            <a:pPr algn="ctr">
              <a:defRPr sz="5800">
                <a:latin typeface="Gill Sans"/>
                <a:ea typeface="Gill Sans"/>
                <a:cs typeface="Gill Sans"/>
                <a:sym typeface="Gill Sans"/>
              </a:defRPr>
            </a:pPr>
            <a:r>
              <a:rPr lang="en-US" dirty="0"/>
              <a:t>   </a:t>
            </a:r>
            <a:endParaRPr dirty="0"/>
          </a:p>
        </p:txBody>
      </p:sp>
      <p:sp>
        <p:nvSpPr>
          <p:cNvPr id="503" name="Product"/>
          <p:cNvSpPr txBox="1">
            <a:spLocks noGrp="1"/>
          </p:cNvSpPr>
          <p:nvPr>
            <p:ph type="title"/>
          </p:nvPr>
        </p:nvSpPr>
        <p:spPr>
          <a:xfrm>
            <a:off x="12975349" y="1588868"/>
            <a:ext cx="8947548" cy="1810077"/>
          </a:xfrm>
          <a:prstGeom prst="rect">
            <a:avLst/>
          </a:prstGeom>
        </p:spPr>
        <p:txBody>
          <a:bodyPr/>
          <a:lstStyle/>
          <a:p>
            <a:r>
              <a:t>Product</a:t>
            </a:r>
          </a:p>
        </p:txBody>
      </p:sp>
      <p:sp>
        <p:nvSpPr>
          <p:cNvPr id="504" name="Rectangle"/>
          <p:cNvSpPr>
            <a:spLocks noGrp="1"/>
          </p:cNvSpPr>
          <p:nvPr>
            <p:ph type="body" idx="14"/>
          </p:nvPr>
        </p:nvSpPr>
        <p:spPr>
          <a:prstGeom prst="rect">
            <a:avLst/>
          </a:prstGeom>
          <a:gradFill>
            <a:gsLst>
              <a:gs pos="0">
                <a:srgbClr val="D73832"/>
              </a:gs>
              <a:gs pos="100000">
                <a:srgbClr val="FF9068"/>
              </a:gs>
            </a:gsLst>
          </a:gradFill>
        </p:spPr>
        <p:txBody>
          <a:bodyPr/>
          <a:lstStyle/>
          <a:p>
            <a:pPr algn="ctr">
              <a:defRPr sz="5800">
                <a:latin typeface="Gill Sans"/>
                <a:ea typeface="Gill Sans"/>
                <a:cs typeface="Gill Sans"/>
                <a:sym typeface="Gill Sans"/>
              </a:defRPr>
            </a:pPr>
            <a:r>
              <a:rPr lang="en-US" dirty="0"/>
              <a:t>    </a:t>
            </a:r>
            <a:endParaRPr dirty="0"/>
          </a:p>
        </p:txBody>
      </p:sp>
      <p:pic>
        <p:nvPicPr>
          <p:cNvPr id="505" name="Image" descr="Image"/>
          <p:cNvPicPr>
            <a:picLocks noGrp="1" noChangeAspect="1"/>
          </p:cNvPicPr>
          <p:nvPr>
            <p:ph type="pic" idx="15"/>
          </p:nvPr>
        </p:nvPicPr>
        <p:blipFill>
          <a:blip r:embed="rId2">
            <a:extLst/>
          </a:blip>
          <a:stretch>
            <a:fillRect/>
          </a:stretch>
        </p:blipFill>
        <p:spPr>
          <a:xfrm>
            <a:off x="13271371" y="3529897"/>
            <a:ext cx="6483942" cy="10160001"/>
          </a:xfrm>
          <a:prstGeom prst="rect">
            <a:avLst/>
          </a:prstGeom>
        </p:spPr>
      </p:pic>
      <p:pic>
        <p:nvPicPr>
          <p:cNvPr id="506" name="IMG_2728.PNG" descr="IMG_2728.PNG"/>
          <p:cNvPicPr>
            <a:picLocks noGrp="1" noChangeAspect="1"/>
          </p:cNvPicPr>
          <p:nvPr>
            <p:ph type="pic" idx="16"/>
          </p:nvPr>
        </p:nvPicPr>
        <p:blipFill>
          <a:blip r:embed="rId3">
            <a:extLst/>
          </a:blip>
          <a:srcRect l="15" r="15"/>
          <a:stretch>
            <a:fillRect/>
          </a:stretch>
        </p:blipFill>
        <p:spPr>
          <a:xfrm>
            <a:off x="14304006" y="3892074"/>
            <a:ext cx="4974778" cy="8846857"/>
          </a:xfrm>
          <a:prstGeom prst="rect">
            <a:avLst/>
          </a:prstGeom>
        </p:spPr>
      </p:pic>
      <p:sp>
        <p:nvSpPr>
          <p:cNvPr id="507" name="Line"/>
          <p:cNvSpPr>
            <a:spLocks noGrp="1"/>
          </p:cNvSpPr>
          <p:nvPr>
            <p:ph type="body" idx="18"/>
          </p:nvPr>
        </p:nvSpPr>
        <p:spPr>
          <a:xfrm flipH="1" flipV="1">
            <a:off x="10941810" y="4621315"/>
            <a:ext cx="2497202" cy="1279271"/>
          </a:xfrm>
          <a:prstGeom prst="line">
            <a:avLst/>
          </a:prstGeom>
        </p:spPr>
        <p:txBody>
          <a:bodyPr/>
          <a:lstStyle/>
          <a:p>
            <a:pPr algn="ct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dirty="0"/>
              <a:t>   </a:t>
            </a:r>
            <a:endParaRPr dirty="0"/>
          </a:p>
        </p:txBody>
      </p:sp>
      <p:sp>
        <p:nvSpPr>
          <p:cNvPr id="508" name="Line"/>
          <p:cNvSpPr>
            <a:spLocks noGrp="1"/>
          </p:cNvSpPr>
          <p:nvPr>
            <p:ph type="body" idx="19"/>
          </p:nvPr>
        </p:nvSpPr>
        <p:spPr>
          <a:xfrm flipH="1">
            <a:off x="9005607" y="7990139"/>
            <a:ext cx="4360517" cy="1"/>
          </a:xfrm>
          <a:prstGeom prst="line">
            <a:avLst/>
          </a:prstGeom>
        </p:spPr>
        <p:txBody>
          <a:bodyPr/>
          <a:lstStyle/>
          <a:p>
            <a:pPr algn="ct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dirty="0"/>
              <a:t>   </a:t>
            </a:r>
            <a:endParaRPr dirty="0"/>
          </a:p>
        </p:txBody>
      </p:sp>
      <p:sp>
        <p:nvSpPr>
          <p:cNvPr id="509" name="Line"/>
          <p:cNvSpPr>
            <a:spLocks noGrp="1"/>
          </p:cNvSpPr>
          <p:nvPr>
            <p:ph type="body" idx="20"/>
          </p:nvPr>
        </p:nvSpPr>
        <p:spPr>
          <a:xfrm flipH="1">
            <a:off x="10542108" y="10081425"/>
            <a:ext cx="2824385" cy="1225498"/>
          </a:xfrm>
          <a:prstGeom prst="line">
            <a:avLst/>
          </a:prstGeom>
        </p:spPr>
        <p:txBody>
          <a:bodyPr/>
          <a:lstStyle/>
          <a:p>
            <a:pPr algn="ct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dirty="0"/>
              <a:t>   </a:t>
            </a:r>
            <a:endParaRPr dirty="0"/>
          </a:p>
        </p:txBody>
      </p:sp>
      <p:sp>
        <p:nvSpPr>
          <p:cNvPr id="510" name="Remote issuing of qualified certificates…"/>
          <p:cNvSpPr txBox="1">
            <a:spLocks noGrp="1"/>
          </p:cNvSpPr>
          <p:nvPr>
            <p:ph type="body" idx="21"/>
          </p:nvPr>
        </p:nvSpPr>
        <p:spPr>
          <a:xfrm>
            <a:off x="844340" y="7125542"/>
            <a:ext cx="6779069" cy="2801387"/>
          </a:xfrm>
          <a:prstGeom prst="rect">
            <a:avLst/>
          </a:prstGeom>
        </p:spPr>
        <p:txBody>
          <a:bodyPr/>
          <a:lstStyle/>
          <a:p>
            <a:r>
              <a:rPr dirty="0"/>
              <a:t>Remote issuing of qualified certificates </a:t>
            </a:r>
          </a:p>
          <a:p>
            <a:r>
              <a:rPr dirty="0"/>
              <a:t>Use from any smart device/platform</a:t>
            </a:r>
          </a:p>
          <a:p>
            <a:pPr lvl="1"/>
            <a:r>
              <a:rPr dirty="0"/>
              <a:t>Remote managing of certificates</a:t>
            </a:r>
          </a:p>
          <a:p>
            <a:pPr lvl="2"/>
            <a:r>
              <a:rPr dirty="0"/>
              <a:t>Remote signing of documents  </a:t>
            </a:r>
          </a:p>
          <a:p>
            <a:pPr lvl="3"/>
            <a:r>
              <a:rPr dirty="0"/>
              <a:t>All signed docs with qualified timestamp </a:t>
            </a:r>
          </a:p>
        </p:txBody>
      </p:sp>
      <p:sp>
        <p:nvSpPr>
          <p:cNvPr id="511" name="Remote qualified e-signatures…"/>
          <p:cNvSpPr txBox="1">
            <a:spLocks noGrp="1"/>
          </p:cNvSpPr>
          <p:nvPr>
            <p:ph type="body" idx="22"/>
          </p:nvPr>
        </p:nvSpPr>
        <p:spPr>
          <a:xfrm>
            <a:off x="1437903" y="6483948"/>
            <a:ext cx="6207426" cy="470344"/>
          </a:xfrm>
          <a:prstGeom prst="rect">
            <a:avLst/>
          </a:prstGeom>
        </p:spPr>
        <p:txBody>
          <a:bodyPr/>
          <a:lstStyle/>
          <a:p>
            <a:r>
              <a:rPr dirty="0"/>
              <a:t>Remote qualified e-signatures</a:t>
            </a:r>
          </a:p>
        </p:txBody>
      </p:sp>
      <p:sp>
        <p:nvSpPr>
          <p:cNvPr id="512" name="In-app delivery…"/>
          <p:cNvSpPr txBox="1">
            <a:spLocks noGrp="1"/>
          </p:cNvSpPr>
          <p:nvPr>
            <p:ph type="body" idx="23"/>
          </p:nvPr>
        </p:nvSpPr>
        <p:spPr>
          <a:xfrm>
            <a:off x="4126582" y="10583287"/>
            <a:ext cx="4922694" cy="2752768"/>
          </a:xfrm>
          <a:prstGeom prst="rect">
            <a:avLst/>
          </a:prstGeom>
        </p:spPr>
        <p:txBody>
          <a:bodyPr/>
          <a:lstStyle/>
          <a:p>
            <a:r>
              <a:rPr dirty="0"/>
              <a:t>In-app delivery</a:t>
            </a:r>
          </a:p>
          <a:p>
            <a:pPr lvl="1"/>
            <a:r>
              <a:rPr dirty="0"/>
              <a:t>Qualified secure delivery</a:t>
            </a:r>
          </a:p>
          <a:p>
            <a:pPr lvl="2"/>
            <a:r>
              <a:rPr dirty="0"/>
              <a:t>Legally </a:t>
            </a:r>
            <a:r>
              <a:rPr dirty="0" err="1"/>
              <a:t>recognised</a:t>
            </a:r>
            <a:r>
              <a:rPr dirty="0"/>
              <a:t> service </a:t>
            </a:r>
          </a:p>
          <a:p>
            <a:pPr lvl="3"/>
            <a:r>
              <a:rPr dirty="0"/>
              <a:t>Immediate delivery</a:t>
            </a:r>
          </a:p>
          <a:p>
            <a:pPr lvl="4"/>
            <a:r>
              <a:rPr dirty="0"/>
              <a:t>Sending any-to-any</a:t>
            </a:r>
          </a:p>
        </p:txBody>
      </p:sp>
      <p:sp>
        <p:nvSpPr>
          <p:cNvPr id="513" name="Secure delivery of documents…"/>
          <p:cNvSpPr txBox="1">
            <a:spLocks noGrp="1"/>
          </p:cNvSpPr>
          <p:nvPr>
            <p:ph type="body" idx="24"/>
          </p:nvPr>
        </p:nvSpPr>
        <p:spPr>
          <a:xfrm>
            <a:off x="3697919" y="10035667"/>
            <a:ext cx="5386014" cy="470344"/>
          </a:xfrm>
          <a:prstGeom prst="rect">
            <a:avLst/>
          </a:prstGeom>
        </p:spPr>
        <p:txBody>
          <a:bodyPr/>
          <a:lstStyle/>
          <a:p>
            <a:r>
              <a:rPr dirty="0"/>
              <a:t>Secure delivery of documents</a:t>
            </a:r>
          </a:p>
        </p:txBody>
      </p:sp>
      <p:sp>
        <p:nvSpPr>
          <p:cNvPr id="514" name="Smart remote video identification…"/>
          <p:cNvSpPr txBox="1">
            <a:spLocks noGrp="1"/>
          </p:cNvSpPr>
          <p:nvPr>
            <p:ph type="body" idx="25"/>
          </p:nvPr>
        </p:nvSpPr>
        <p:spPr>
          <a:xfrm>
            <a:off x="2163114" y="3441031"/>
            <a:ext cx="6891268" cy="3046732"/>
          </a:xfrm>
          <a:prstGeom prst="rect">
            <a:avLst/>
          </a:prstGeom>
        </p:spPr>
        <p:txBody>
          <a:bodyPr/>
          <a:lstStyle/>
          <a:p>
            <a:r>
              <a:rPr dirty="0"/>
              <a:t>Smart remote video identification</a:t>
            </a:r>
          </a:p>
          <a:p>
            <a:r>
              <a:rPr dirty="0"/>
              <a:t>Advanced face and emotion recognition</a:t>
            </a:r>
          </a:p>
          <a:p>
            <a:pPr lvl="1"/>
            <a:r>
              <a:rPr dirty="0"/>
              <a:t>Integration with national ID database  </a:t>
            </a:r>
          </a:p>
          <a:p>
            <a:pPr lvl="2"/>
            <a:r>
              <a:rPr dirty="0"/>
              <a:t>Smart recognition of personal docs </a:t>
            </a:r>
          </a:p>
          <a:p>
            <a:pPr lvl="3"/>
            <a:r>
              <a:rPr dirty="0"/>
              <a:t>Qualified attestation to third parties</a:t>
            </a:r>
          </a:p>
        </p:txBody>
      </p:sp>
      <p:sp>
        <p:nvSpPr>
          <p:cNvPr id="515" name="Remote e-identification…"/>
          <p:cNvSpPr txBox="1">
            <a:spLocks noGrp="1"/>
          </p:cNvSpPr>
          <p:nvPr>
            <p:ph type="body" idx="26"/>
          </p:nvPr>
        </p:nvSpPr>
        <p:spPr>
          <a:xfrm>
            <a:off x="4629692" y="2859430"/>
            <a:ext cx="4454241" cy="470344"/>
          </a:xfrm>
          <a:prstGeom prst="rect">
            <a:avLst/>
          </a:prstGeom>
        </p:spPr>
        <p:txBody>
          <a:bodyPr/>
          <a:lstStyle/>
          <a:p>
            <a:r>
              <a:rPr dirty="0"/>
              <a:t>Remote e-identification</a:t>
            </a:r>
          </a:p>
        </p:txBody>
      </p:sp>
      <p:sp>
        <p:nvSpPr>
          <p:cNvPr id="516" name="Circle"/>
          <p:cNvSpPr/>
          <p:nvPr/>
        </p:nvSpPr>
        <p:spPr>
          <a:xfrm>
            <a:off x="9814513" y="3809794"/>
            <a:ext cx="1175162" cy="1175162"/>
          </a:xfrm>
          <a:prstGeom prst="ellipse">
            <a:avLst/>
          </a:prstGeom>
          <a:gradFill>
            <a:gsLst>
              <a:gs pos="0">
                <a:srgbClr val="D73832"/>
              </a:gs>
              <a:gs pos="100000">
                <a:srgbClr val="FF9068"/>
              </a:gs>
            </a:gsLst>
          </a:gradFill>
          <a:ln w="12700">
            <a:miter lim="400000"/>
          </a:ln>
        </p:spPr>
        <p:txBody>
          <a:bodyPr lIns="0" tIns="0" rIns="0" bIns="0" anchor="ctr"/>
          <a:lstStyle/>
          <a:p>
            <a:endParaRPr/>
          </a:p>
        </p:txBody>
      </p:sp>
      <p:sp>
        <p:nvSpPr>
          <p:cNvPr id="517" name="Circle"/>
          <p:cNvSpPr/>
          <p:nvPr/>
        </p:nvSpPr>
        <p:spPr>
          <a:xfrm>
            <a:off x="7909513" y="7365794"/>
            <a:ext cx="1175162" cy="1175162"/>
          </a:xfrm>
          <a:prstGeom prst="ellipse">
            <a:avLst/>
          </a:prstGeom>
          <a:gradFill>
            <a:gsLst>
              <a:gs pos="0">
                <a:srgbClr val="D73832"/>
              </a:gs>
              <a:gs pos="100000">
                <a:srgbClr val="FF9068"/>
              </a:gs>
            </a:gsLst>
          </a:gradFill>
          <a:ln w="12700">
            <a:miter lim="400000"/>
          </a:ln>
        </p:spPr>
        <p:txBody>
          <a:bodyPr lIns="0" tIns="0" rIns="0" bIns="0" anchor="ctr"/>
          <a:lstStyle/>
          <a:p>
            <a:endParaRPr/>
          </a:p>
        </p:txBody>
      </p:sp>
      <p:sp>
        <p:nvSpPr>
          <p:cNvPr id="518" name="Circle"/>
          <p:cNvSpPr/>
          <p:nvPr/>
        </p:nvSpPr>
        <p:spPr>
          <a:xfrm>
            <a:off x="9433513" y="10794794"/>
            <a:ext cx="1175162" cy="1175162"/>
          </a:xfrm>
          <a:prstGeom prst="ellipse">
            <a:avLst/>
          </a:prstGeom>
          <a:gradFill>
            <a:gsLst>
              <a:gs pos="0">
                <a:srgbClr val="D73832"/>
              </a:gs>
              <a:gs pos="100000">
                <a:srgbClr val="FF9068"/>
              </a:gs>
            </a:gsLst>
          </a:gradFill>
          <a:ln w="12700">
            <a:miter lim="400000"/>
          </a:ln>
        </p:spPr>
        <p:txBody>
          <a:bodyPr lIns="0" tIns="0" rIns="0" bIns="0" anchor="ctr"/>
          <a:lstStyle/>
          <a:p>
            <a:endParaRPr/>
          </a:p>
        </p:txBody>
      </p:sp>
      <p:pic>
        <p:nvPicPr>
          <p:cNvPr id="519" name="Signature_ffffff_100.png" descr="Signature_ffffff_100.png"/>
          <p:cNvPicPr>
            <a:picLocks noChangeAspect="1"/>
          </p:cNvPicPr>
          <p:nvPr/>
        </p:nvPicPr>
        <p:blipFill>
          <a:blip r:embed="rId4">
            <a:extLst/>
          </a:blip>
          <a:stretch>
            <a:fillRect/>
          </a:stretch>
        </p:blipFill>
        <p:spPr>
          <a:xfrm>
            <a:off x="8191708" y="7647989"/>
            <a:ext cx="610771" cy="610771"/>
          </a:xfrm>
          <a:prstGeom prst="rect">
            <a:avLst/>
          </a:prstGeom>
          <a:ln w="12700">
            <a:miter lim="400000"/>
          </a:ln>
        </p:spPr>
      </p:pic>
      <p:pic>
        <p:nvPicPr>
          <p:cNvPr id="520" name="ID Card_ffffff_100.png" descr="ID Card_ffffff_100.png"/>
          <p:cNvPicPr>
            <a:picLocks noChangeAspect="1"/>
          </p:cNvPicPr>
          <p:nvPr/>
        </p:nvPicPr>
        <p:blipFill>
          <a:blip r:embed="rId5">
            <a:extLst/>
          </a:blip>
          <a:stretch>
            <a:fillRect/>
          </a:stretch>
        </p:blipFill>
        <p:spPr>
          <a:xfrm>
            <a:off x="9998792" y="3994073"/>
            <a:ext cx="806604" cy="806604"/>
          </a:xfrm>
          <a:prstGeom prst="rect">
            <a:avLst/>
          </a:prstGeom>
          <a:ln w="12700">
            <a:miter lim="400000"/>
          </a:ln>
        </p:spPr>
      </p:pic>
      <p:pic>
        <p:nvPicPr>
          <p:cNvPr id="521" name="Create New Child Post_ffffff_100.png" descr="Create New Child Post_ffffff_100.png"/>
          <p:cNvPicPr>
            <a:picLocks noChangeAspect="1"/>
          </p:cNvPicPr>
          <p:nvPr/>
        </p:nvPicPr>
        <p:blipFill>
          <a:blip r:embed="rId6">
            <a:extLst/>
          </a:blip>
          <a:stretch>
            <a:fillRect/>
          </a:stretch>
        </p:blipFill>
        <p:spPr>
          <a:xfrm>
            <a:off x="9693540" y="11054821"/>
            <a:ext cx="655108" cy="655108"/>
          </a:xfrm>
          <a:prstGeom prst="rect">
            <a:avLst/>
          </a:prstGeom>
          <a:ln w="12700">
            <a:miter lim="400000"/>
          </a:ln>
        </p:spPr>
      </p:pic>
      <p:sp>
        <p:nvSpPr>
          <p:cNvPr id="522" name="Slide Number"/>
          <p:cNvSpPr txBox="1">
            <a:spLocks noGrp="1"/>
          </p:cNvSpPr>
          <p:nvPr>
            <p:ph type="sldNum" sz="quarter" idx="4294967295"/>
          </p:nvPr>
        </p:nvSpPr>
        <p:spPr>
          <a:xfrm>
            <a:off x="12989520" y="13019484"/>
            <a:ext cx="165101" cy="355601"/>
          </a:xfrm>
          <a:prstGeom prst="rect">
            <a:avLst/>
          </a:prstGeom>
          <a:extLst>
            <a:ext uri="{C572A759-6A51-4108-AA02-DFA0A04FC94B}">
              <ma14:wrappingTextBoxFlag xmlns="" xmlns:ma14="http://schemas.microsoft.com/office/mac/drawingml/2011/main" val="1"/>
            </a:ext>
          </a:extLst>
        </p:spPr>
        <p:txBody>
          <a:bodyPr/>
          <a:lstStyle>
            <a:lvl1pPr>
              <a:defRPr sz="2400">
                <a:solidFill>
                  <a:srgbClr val="000000"/>
                </a:solidFill>
                <a:latin typeface="Gill Sans Light"/>
                <a:ea typeface="Gill Sans Light"/>
                <a:cs typeface="Gill Sans Light"/>
                <a:sym typeface="Gill Sans Light"/>
              </a:defRPr>
            </a:lvl1pPr>
          </a:lstStyle>
          <a:p>
            <a:fld id="{86CB4B4D-7CA3-9044-876B-883B54F8677D}" type="slidenum">
              <a:t>5</a:t>
            </a:fld>
            <a:endParaRPr/>
          </a:p>
        </p:txBody>
      </p:sp>
      <p:sp>
        <p:nvSpPr>
          <p:cNvPr id="523" name="one app to rule them all..."/>
          <p:cNvSpPr txBox="1"/>
          <p:nvPr/>
        </p:nvSpPr>
        <p:spPr>
          <a:xfrm>
            <a:off x="16591493" y="2187518"/>
            <a:ext cx="5375466" cy="11461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lnSpc>
                <a:spcPct val="70000"/>
              </a:lnSpc>
              <a:defRPr>
                <a:latin typeface="+mn-lt"/>
                <a:ea typeface="+mn-ea"/>
                <a:cs typeface="+mn-cs"/>
                <a:sym typeface="Avenir Next Ultra Light"/>
              </a:defRPr>
            </a:pPr>
            <a:r>
              <a:rPr sz="3500"/>
              <a:t>one app to rule them all...</a:t>
            </a:r>
            <a: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Rectangle"/>
          <p:cNvSpPr>
            <a:spLocks noGrp="1"/>
          </p:cNvSpPr>
          <p:nvPr>
            <p:ph type="body" idx="14"/>
          </p:nvPr>
        </p:nvSpPr>
        <p:spPr>
          <a:prstGeom prst="rect">
            <a:avLst/>
          </a:prstGeom>
        </p:spPr>
        <p:txBody>
          <a:bodyPr/>
          <a:lstStyle/>
          <a:p>
            <a:pPr algn="ctr">
              <a:defRPr sz="5800">
                <a:latin typeface="Gill Sans"/>
                <a:ea typeface="Gill Sans"/>
                <a:cs typeface="Gill Sans"/>
                <a:sym typeface="Gill Sans"/>
              </a:defRPr>
            </a:pPr>
            <a:r>
              <a:rPr lang="en-US" dirty="0"/>
              <a:t>   </a:t>
            </a:r>
            <a:endParaRPr dirty="0"/>
          </a:p>
        </p:txBody>
      </p:sp>
      <p:sp>
        <p:nvSpPr>
          <p:cNvPr id="526" name="Product Uses"/>
          <p:cNvSpPr txBox="1">
            <a:spLocks noGrp="1"/>
          </p:cNvSpPr>
          <p:nvPr>
            <p:ph type="title"/>
          </p:nvPr>
        </p:nvSpPr>
        <p:spPr>
          <a:xfrm>
            <a:off x="2573534" y="1782912"/>
            <a:ext cx="8947548" cy="1810076"/>
          </a:xfrm>
          <a:prstGeom prst="rect">
            <a:avLst/>
          </a:prstGeom>
        </p:spPr>
        <p:txBody>
          <a:bodyPr/>
          <a:lstStyle/>
          <a:p>
            <a:r>
              <a:rPr dirty="0"/>
              <a:t>Product Uses</a:t>
            </a:r>
          </a:p>
        </p:txBody>
      </p:sp>
      <p:sp>
        <p:nvSpPr>
          <p:cNvPr id="527" name="Rectangle"/>
          <p:cNvSpPr>
            <a:spLocks noGrp="1"/>
          </p:cNvSpPr>
          <p:nvPr>
            <p:ph type="body" idx="15"/>
          </p:nvPr>
        </p:nvSpPr>
        <p:spPr>
          <a:prstGeom prst="rect">
            <a:avLst/>
          </a:prstGeom>
        </p:spPr>
        <p:txBody>
          <a:bodyPr/>
          <a:lstStyle/>
          <a:p>
            <a:pPr algn="ctr">
              <a:defRPr sz="5800">
                <a:latin typeface="Gill Sans"/>
                <a:ea typeface="Gill Sans"/>
                <a:cs typeface="Gill Sans"/>
                <a:sym typeface="Gill Sans"/>
              </a:defRPr>
            </a:pPr>
            <a:r>
              <a:rPr lang="en-US" dirty="0"/>
              <a:t>   </a:t>
            </a:r>
            <a:endParaRPr dirty="0"/>
          </a:p>
        </p:txBody>
      </p:sp>
      <p:sp>
        <p:nvSpPr>
          <p:cNvPr id="528" name="Financial services (bank, insurance, online credits)…"/>
          <p:cNvSpPr txBox="1">
            <a:spLocks noGrp="1"/>
          </p:cNvSpPr>
          <p:nvPr>
            <p:ph type="body" idx="18"/>
          </p:nvPr>
        </p:nvSpPr>
        <p:spPr>
          <a:xfrm>
            <a:off x="2573534" y="4665147"/>
            <a:ext cx="8597630" cy="2997509"/>
          </a:xfrm>
          <a:prstGeom prst="rect">
            <a:avLst/>
          </a:prstGeom>
        </p:spPr>
        <p:txBody>
          <a:bodyPr/>
          <a:lstStyle/>
          <a:p>
            <a:r>
              <a:rPr dirty="0"/>
              <a:t>Financial services (bank, insurance, online credits)</a:t>
            </a:r>
          </a:p>
          <a:p>
            <a:pPr lvl="1"/>
            <a:r>
              <a:rPr dirty="0"/>
              <a:t>Telecom providers </a:t>
            </a:r>
          </a:p>
          <a:p>
            <a:pPr lvl="2"/>
            <a:r>
              <a:rPr dirty="0"/>
              <a:t>Real-estate companies</a:t>
            </a:r>
          </a:p>
          <a:p>
            <a:pPr lvl="3"/>
            <a:r>
              <a:rPr dirty="0"/>
              <a:t>Healthcare providers</a:t>
            </a:r>
          </a:p>
          <a:p>
            <a:pPr lvl="3"/>
            <a:r>
              <a:rPr dirty="0"/>
              <a:t>Legal services</a:t>
            </a:r>
          </a:p>
          <a:p>
            <a:pPr lvl="4"/>
            <a:r>
              <a:rPr dirty="0"/>
              <a:t>Gambling &amp; other</a:t>
            </a:r>
          </a:p>
        </p:txBody>
      </p:sp>
      <p:sp>
        <p:nvSpPr>
          <p:cNvPr id="529" name="Enterprise Level – “Go fully digital”…"/>
          <p:cNvSpPr txBox="1">
            <a:spLocks noGrp="1"/>
          </p:cNvSpPr>
          <p:nvPr>
            <p:ph type="body" idx="19"/>
          </p:nvPr>
        </p:nvSpPr>
        <p:spPr>
          <a:xfrm>
            <a:off x="2559527" y="4110905"/>
            <a:ext cx="6125246" cy="470344"/>
          </a:xfrm>
          <a:prstGeom prst="rect">
            <a:avLst/>
          </a:prstGeom>
        </p:spPr>
        <p:txBody>
          <a:bodyPr/>
          <a:lstStyle/>
          <a:p>
            <a:r>
              <a:rPr dirty="0"/>
              <a:t>Enterprise Level – “Go fully digital”</a:t>
            </a:r>
          </a:p>
        </p:txBody>
      </p:sp>
      <p:sp>
        <p:nvSpPr>
          <p:cNvPr id="530" name="Personal/SME document workflow…"/>
          <p:cNvSpPr txBox="1">
            <a:spLocks noGrp="1"/>
          </p:cNvSpPr>
          <p:nvPr>
            <p:ph type="body" idx="20"/>
          </p:nvPr>
        </p:nvSpPr>
        <p:spPr>
          <a:xfrm>
            <a:off x="2553585" y="8896493"/>
            <a:ext cx="6667501" cy="3661581"/>
          </a:xfrm>
          <a:prstGeom prst="rect">
            <a:avLst/>
          </a:prstGeom>
        </p:spPr>
        <p:txBody>
          <a:bodyPr/>
          <a:lstStyle/>
          <a:p>
            <a:r>
              <a:rPr dirty="0"/>
              <a:t>Personal/SME document workflow</a:t>
            </a:r>
          </a:p>
          <a:p>
            <a:pPr lvl="1"/>
            <a:r>
              <a:rPr dirty="0"/>
              <a:t>Remote contract signing</a:t>
            </a:r>
          </a:p>
          <a:p>
            <a:pPr lvl="2"/>
            <a:r>
              <a:rPr dirty="0" err="1"/>
              <a:t>Passwordless</a:t>
            </a:r>
            <a:r>
              <a:rPr dirty="0"/>
              <a:t> login</a:t>
            </a:r>
          </a:p>
          <a:p>
            <a:pPr lvl="3"/>
            <a:r>
              <a:rPr dirty="0"/>
              <a:t>Healthcare data control</a:t>
            </a:r>
          </a:p>
          <a:p>
            <a:pPr lvl="4"/>
            <a:r>
              <a:rPr dirty="0"/>
              <a:t>Credit card payment control</a:t>
            </a:r>
          </a:p>
          <a:p>
            <a:pPr lvl="4"/>
            <a:r>
              <a:rPr dirty="0"/>
              <a:t>eGovernment services</a:t>
            </a:r>
          </a:p>
          <a:p>
            <a:pPr lvl="4"/>
            <a:r>
              <a:rPr dirty="0"/>
              <a:t>Internet of things</a:t>
            </a:r>
          </a:p>
        </p:txBody>
      </p:sp>
      <p:sp>
        <p:nvSpPr>
          <p:cNvPr id="531" name="Personal level – “Sign. Send. Manage.”…"/>
          <p:cNvSpPr txBox="1">
            <a:spLocks noGrp="1"/>
          </p:cNvSpPr>
          <p:nvPr>
            <p:ph type="body" idx="21"/>
          </p:nvPr>
        </p:nvSpPr>
        <p:spPr>
          <a:xfrm>
            <a:off x="2559527" y="8260095"/>
            <a:ext cx="6667501" cy="470345"/>
          </a:xfrm>
          <a:prstGeom prst="rect">
            <a:avLst/>
          </a:prstGeom>
        </p:spPr>
        <p:txBody>
          <a:bodyPr/>
          <a:lstStyle/>
          <a:p>
            <a:r>
              <a:rPr dirty="0"/>
              <a:t>Personal level – “Sign. Send. Manage.”</a:t>
            </a:r>
          </a:p>
        </p:txBody>
      </p:sp>
      <p:sp>
        <p:nvSpPr>
          <p:cNvPr id="532" name="Slide Number"/>
          <p:cNvSpPr txBox="1">
            <a:spLocks noGrp="1"/>
          </p:cNvSpPr>
          <p:nvPr>
            <p:ph type="sldNum" sz="quarter" idx="4294967295"/>
          </p:nvPr>
        </p:nvSpPr>
        <p:spPr>
          <a:xfrm>
            <a:off x="12071870" y="13019484"/>
            <a:ext cx="222400" cy="355601"/>
          </a:xfrm>
          <a:prstGeom prst="rect">
            <a:avLst/>
          </a:prstGeom>
          <a:extLst>
            <a:ext uri="{C572A759-6A51-4108-AA02-DFA0A04FC94B}">
              <ma14:wrappingTextBoxFlag xmlns="" xmlns:ma14="http://schemas.microsoft.com/office/mac/drawingml/2011/main" val="1"/>
            </a:ext>
          </a:extLst>
        </p:spPr>
        <p:txBody>
          <a:bodyPr/>
          <a:lstStyle>
            <a:lvl1pPr>
              <a:defRPr sz="2400">
                <a:solidFill>
                  <a:srgbClr val="000000"/>
                </a:solidFill>
                <a:latin typeface="Gill Sans Light"/>
                <a:ea typeface="Gill Sans Light"/>
                <a:cs typeface="Gill Sans Light"/>
                <a:sym typeface="Gill Sans Light"/>
              </a:defRPr>
            </a:lvl1pPr>
          </a:lstStyle>
          <a:p>
            <a:fld id="{86CB4B4D-7CA3-9044-876B-883B54F8677D}" type="slidenum">
              <a:t>6</a:t>
            </a:fld>
            <a:endParaRPr/>
          </a:p>
        </p:txBody>
      </p:sp>
      <p:pic>
        <p:nvPicPr>
          <p:cNvPr id="533" name="telecom_bank.png" descr="telecom_bank.png"/>
          <p:cNvPicPr>
            <a:picLocks noChangeAspect="1"/>
          </p:cNvPicPr>
          <p:nvPr/>
        </p:nvPicPr>
        <p:blipFill>
          <a:blip r:embed="rId2">
            <a:extLst/>
          </a:blip>
          <a:stretch>
            <a:fillRect/>
          </a:stretch>
        </p:blipFill>
        <p:spPr>
          <a:xfrm>
            <a:off x="9274665" y="6048726"/>
            <a:ext cx="10842136" cy="5408548"/>
          </a:xfrm>
          <a:prstGeom prst="rect">
            <a:avLst/>
          </a:prstGeom>
          <a:ln w="12700">
            <a:miter lim="400000"/>
          </a:ln>
        </p:spPr>
      </p:pic>
      <p:pic>
        <p:nvPicPr>
          <p:cNvPr id="534" name="touchID.png" descr="touchID.png"/>
          <p:cNvPicPr>
            <a:picLocks noChangeAspect="1"/>
          </p:cNvPicPr>
          <p:nvPr/>
        </p:nvPicPr>
        <p:blipFill>
          <a:blip r:embed="rId3">
            <a:extLst/>
          </a:blip>
          <a:stretch>
            <a:fillRect/>
          </a:stretch>
        </p:blipFill>
        <p:spPr>
          <a:xfrm>
            <a:off x="8305252" y="-307571"/>
            <a:ext cx="9972663" cy="5996752"/>
          </a:xfrm>
          <a:prstGeom prst="rect">
            <a:avLst/>
          </a:prstGeom>
          <a:ln w="12700">
            <a:miter lim="400000"/>
          </a:ln>
        </p:spPr>
      </p:pic>
      <p:pic>
        <p:nvPicPr>
          <p:cNvPr id="535" name="Evrotrust_screens_presentation.png" descr="Evrotrust_screens_presentation.png"/>
          <p:cNvPicPr>
            <a:picLocks noChangeAspect="1"/>
          </p:cNvPicPr>
          <p:nvPr/>
        </p:nvPicPr>
        <p:blipFill>
          <a:blip r:embed="rId4">
            <a:extLst/>
          </a:blip>
          <a:stretch>
            <a:fillRect/>
          </a:stretch>
        </p:blipFill>
        <p:spPr>
          <a:xfrm>
            <a:off x="15062085" y="3172270"/>
            <a:ext cx="9652383" cy="5744057"/>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Rectangle"/>
          <p:cNvSpPr>
            <a:spLocks noGrp="1"/>
          </p:cNvSpPr>
          <p:nvPr>
            <p:ph type="body" idx="13"/>
          </p:nvPr>
        </p:nvSpPr>
        <p:spPr>
          <a:xfrm>
            <a:off x="21591082" y="1510412"/>
            <a:ext cx="1785938" cy="88740"/>
          </a:xfrm>
          <a:prstGeom prst="rect">
            <a:avLst/>
          </a:prstGeom>
        </p:spPr>
        <p:txBody>
          <a:bodyPr/>
          <a:lstStyle/>
          <a:p>
            <a:pPr algn="ctr">
              <a:defRPr sz="5800">
                <a:latin typeface="Gill Sans"/>
                <a:ea typeface="Gill Sans"/>
                <a:cs typeface="Gill Sans"/>
                <a:sym typeface="Gill Sans"/>
              </a:defRPr>
            </a:pPr>
            <a:r>
              <a:rPr lang="en-US" dirty="0"/>
              <a:t>      </a:t>
            </a:r>
            <a:endParaRPr dirty="0"/>
          </a:p>
        </p:txBody>
      </p:sp>
      <p:sp>
        <p:nvSpPr>
          <p:cNvPr id="538" name="Use Case - Remote Onboarding for Banks"/>
          <p:cNvSpPr txBox="1">
            <a:spLocks noGrp="1"/>
          </p:cNvSpPr>
          <p:nvPr>
            <p:ph type="title"/>
          </p:nvPr>
        </p:nvSpPr>
        <p:spPr>
          <a:xfrm>
            <a:off x="8570482" y="1994174"/>
            <a:ext cx="14838571" cy="1810076"/>
          </a:xfrm>
          <a:prstGeom prst="rect">
            <a:avLst/>
          </a:prstGeom>
        </p:spPr>
        <p:txBody>
          <a:bodyPr/>
          <a:lstStyle/>
          <a:p>
            <a:r>
              <a:t>Use Case - Remote Onboarding for Banks </a:t>
            </a:r>
          </a:p>
        </p:txBody>
      </p:sp>
      <p:sp>
        <p:nvSpPr>
          <p:cNvPr id="539" name="Slide Number"/>
          <p:cNvSpPr txBox="1">
            <a:spLocks noGrp="1"/>
          </p:cNvSpPr>
          <p:nvPr>
            <p:ph type="sldNum" sz="quarter" idx="4294967295"/>
          </p:nvPr>
        </p:nvSpPr>
        <p:spPr>
          <a:xfrm>
            <a:off x="11846520" y="13019484"/>
            <a:ext cx="165101" cy="355601"/>
          </a:xfrm>
          <a:prstGeom prst="rect">
            <a:avLst/>
          </a:prstGeom>
          <a:extLst>
            <a:ext uri="{C572A759-6A51-4108-AA02-DFA0A04FC94B}">
              <ma14:wrappingTextBoxFlag xmlns="" xmlns:ma14="http://schemas.microsoft.com/office/mac/drawingml/2011/main" val="1"/>
            </a:ext>
          </a:extLst>
        </p:spPr>
        <p:txBody>
          <a:bodyPr/>
          <a:lstStyle>
            <a:lvl1pPr>
              <a:defRPr sz="2400">
                <a:solidFill>
                  <a:srgbClr val="000000"/>
                </a:solidFill>
                <a:latin typeface="Gill Sans Light"/>
                <a:ea typeface="Gill Sans Light"/>
                <a:cs typeface="Gill Sans Light"/>
                <a:sym typeface="Gill Sans Light"/>
              </a:defRPr>
            </a:lvl1pPr>
          </a:lstStyle>
          <a:p>
            <a:fld id="{86CB4B4D-7CA3-9044-876B-883B54F8677D}" type="slidenum">
              <a:t>7</a:t>
            </a:fld>
            <a:endParaRPr/>
          </a:p>
        </p:txBody>
      </p:sp>
      <p:sp>
        <p:nvSpPr>
          <p:cNvPr id="540" name="Client chooses a product from the web and initiates remote purchase"/>
          <p:cNvSpPr txBox="1"/>
          <p:nvPr/>
        </p:nvSpPr>
        <p:spPr>
          <a:xfrm>
            <a:off x="1234087" y="6871858"/>
            <a:ext cx="3810001" cy="2697582"/>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just">
              <a:defRPr sz="2800">
                <a:solidFill>
                  <a:srgbClr val="FD746D"/>
                </a:solidFill>
                <a:latin typeface="Avenir Next"/>
                <a:ea typeface="Avenir Next"/>
                <a:cs typeface="Avenir Next"/>
                <a:sym typeface="Avenir Next"/>
              </a:defRPr>
            </a:lvl1pPr>
          </a:lstStyle>
          <a:p>
            <a:pPr algn="l"/>
            <a:r>
              <a:rPr lang="en-US" dirty="0">
                <a:solidFill>
                  <a:schemeClr val="tx1"/>
                </a:solidFill>
              </a:rPr>
              <a:t>Client chooses a product from the web and initiates remote purchase</a:t>
            </a:r>
          </a:p>
        </p:txBody>
      </p:sp>
      <p:sp>
        <p:nvSpPr>
          <p:cNvPr id="541" name="Client receives a message with a link to download the co-branded app"/>
          <p:cNvSpPr txBox="1"/>
          <p:nvPr/>
        </p:nvSpPr>
        <p:spPr>
          <a:xfrm>
            <a:off x="5615745" y="6871858"/>
            <a:ext cx="3810001" cy="2929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just">
              <a:defRPr sz="2800">
                <a:solidFill>
                  <a:srgbClr val="FD746D"/>
                </a:solidFill>
                <a:latin typeface="Avenir Next"/>
                <a:ea typeface="Avenir Next"/>
                <a:cs typeface="Avenir Next"/>
                <a:sym typeface="Avenir Next"/>
              </a:defRPr>
            </a:lvl1pPr>
          </a:lstStyle>
          <a:p>
            <a:pPr algn="l"/>
            <a:r>
              <a:rPr dirty="0">
                <a:solidFill>
                  <a:schemeClr val="tx1"/>
                </a:solidFill>
              </a:rPr>
              <a:t>Client receives a message with a link to download the co-branded app</a:t>
            </a:r>
          </a:p>
        </p:txBody>
      </p:sp>
      <p:grpSp>
        <p:nvGrpSpPr>
          <p:cNvPr id="553" name="Group"/>
          <p:cNvGrpSpPr/>
          <p:nvPr/>
        </p:nvGrpSpPr>
        <p:grpSpPr>
          <a:xfrm>
            <a:off x="2096964" y="4731144"/>
            <a:ext cx="19549546" cy="1550491"/>
            <a:chOff x="0" y="0"/>
            <a:chExt cx="19549545" cy="1550489"/>
          </a:xfrm>
        </p:grpSpPr>
        <p:sp>
          <p:nvSpPr>
            <p:cNvPr id="542" name="Rectangle"/>
            <p:cNvSpPr/>
            <p:nvPr/>
          </p:nvSpPr>
          <p:spPr>
            <a:xfrm>
              <a:off x="1128413" y="736358"/>
              <a:ext cx="17729866" cy="78585"/>
            </a:xfrm>
            <a:prstGeom prst="rect">
              <a:avLst/>
            </a:prstGeom>
            <a:solidFill>
              <a:srgbClr val="FD756E"/>
            </a:solidFill>
            <a:ln w="12700" cap="flat">
              <a:noFill/>
              <a:miter lim="400000"/>
            </a:ln>
            <a:effectLst/>
          </p:spPr>
          <p:txBody>
            <a:bodyPr wrap="square" lIns="0" tIns="0" rIns="0" bIns="0" numCol="1" anchor="ctr">
              <a:noAutofit/>
            </a:bodyPr>
            <a:lstStyle/>
            <a:p>
              <a:endParaRPr/>
            </a:p>
          </p:txBody>
        </p:sp>
        <p:sp>
          <p:nvSpPr>
            <p:cNvPr id="543" name="Circle"/>
            <p:cNvSpPr/>
            <p:nvPr/>
          </p:nvSpPr>
          <p:spPr>
            <a:xfrm>
              <a:off x="18005066" y="0"/>
              <a:ext cx="1544480" cy="1544479"/>
            </a:xfrm>
            <a:prstGeom prst="ellipse">
              <a:avLst/>
            </a:prstGeom>
            <a:gradFill flip="none" rotWithShape="1">
              <a:gsLst>
                <a:gs pos="0">
                  <a:srgbClr val="D73832"/>
                </a:gs>
                <a:gs pos="100000">
                  <a:srgbClr val="FF9068"/>
                </a:gs>
              </a:gsLst>
              <a:lin ang="0" scaled="0"/>
            </a:gradFill>
            <a:ln w="12700" cap="flat">
              <a:noFill/>
              <a:miter lim="400000"/>
            </a:ln>
            <a:effectLst/>
          </p:spPr>
          <p:txBody>
            <a:bodyPr wrap="square" lIns="0" tIns="0" rIns="0" bIns="0" numCol="1" anchor="ctr">
              <a:noAutofit/>
            </a:bodyPr>
            <a:lstStyle/>
            <a:p>
              <a:endParaRPr/>
            </a:p>
          </p:txBody>
        </p:sp>
        <p:pic>
          <p:nvPicPr>
            <p:cNvPr id="544" name="Money Bag Euro_ffffff_100.png" descr="Money Bag Euro_ffffff_100.png"/>
            <p:cNvPicPr>
              <a:picLocks noChangeAspect="1"/>
            </p:cNvPicPr>
            <p:nvPr/>
          </p:nvPicPr>
          <p:blipFill>
            <a:blip r:embed="rId2">
              <a:extLst/>
            </a:blip>
            <a:srcRect/>
            <a:stretch>
              <a:fillRect/>
            </a:stretch>
          </p:blipFill>
          <p:spPr>
            <a:xfrm>
              <a:off x="18345506" y="340439"/>
              <a:ext cx="863601" cy="863601"/>
            </a:xfrm>
            <a:prstGeom prst="rect">
              <a:avLst/>
            </a:prstGeom>
            <a:ln w="12700" cap="flat">
              <a:noFill/>
              <a:miter lim="400000"/>
            </a:ln>
            <a:effectLst/>
          </p:spPr>
        </p:pic>
        <p:sp>
          <p:nvSpPr>
            <p:cNvPr id="545" name="Circle"/>
            <p:cNvSpPr/>
            <p:nvPr/>
          </p:nvSpPr>
          <p:spPr>
            <a:xfrm>
              <a:off x="0" y="6010"/>
              <a:ext cx="1544479" cy="1544480"/>
            </a:xfrm>
            <a:prstGeom prst="ellipse">
              <a:avLst/>
            </a:prstGeom>
            <a:gradFill flip="none" rotWithShape="1">
              <a:gsLst>
                <a:gs pos="0">
                  <a:srgbClr val="D73832"/>
                </a:gs>
                <a:gs pos="100000">
                  <a:srgbClr val="FF9068"/>
                </a:gs>
              </a:gsLst>
              <a:lin ang="0" scaled="0"/>
            </a:gradFill>
            <a:ln w="12700" cap="flat">
              <a:noFill/>
              <a:miter lim="400000"/>
            </a:ln>
            <a:effectLst/>
          </p:spPr>
          <p:txBody>
            <a:bodyPr wrap="square" lIns="0" tIns="0" rIns="0" bIns="0" numCol="1" anchor="ctr">
              <a:noAutofit/>
            </a:bodyPr>
            <a:lstStyle/>
            <a:p>
              <a:endParaRPr/>
            </a:p>
          </p:txBody>
        </p:sp>
        <p:pic>
          <p:nvPicPr>
            <p:cNvPr id="546" name="icons8-monitor.png" descr="icons8-monitor.png"/>
            <p:cNvPicPr>
              <a:picLocks noChangeAspect="1"/>
            </p:cNvPicPr>
            <p:nvPr/>
          </p:nvPicPr>
          <p:blipFill>
            <a:blip r:embed="rId3">
              <a:extLst/>
            </a:blip>
            <a:stretch>
              <a:fillRect/>
            </a:stretch>
          </p:blipFill>
          <p:spPr>
            <a:xfrm>
              <a:off x="340439" y="346449"/>
              <a:ext cx="863601" cy="863601"/>
            </a:xfrm>
            <a:prstGeom prst="rect">
              <a:avLst/>
            </a:prstGeom>
            <a:ln w="12700" cap="flat">
              <a:noFill/>
              <a:miter lim="400000"/>
            </a:ln>
            <a:effectLst/>
          </p:spPr>
        </p:pic>
        <p:sp>
          <p:nvSpPr>
            <p:cNvPr id="547" name="Circle"/>
            <p:cNvSpPr/>
            <p:nvPr/>
          </p:nvSpPr>
          <p:spPr>
            <a:xfrm>
              <a:off x="4501266" y="2258"/>
              <a:ext cx="1544480" cy="1544480"/>
            </a:xfrm>
            <a:prstGeom prst="ellipse">
              <a:avLst/>
            </a:prstGeom>
            <a:gradFill flip="none" rotWithShape="1">
              <a:gsLst>
                <a:gs pos="0">
                  <a:srgbClr val="D73832"/>
                </a:gs>
                <a:gs pos="100000">
                  <a:srgbClr val="FF9068"/>
                </a:gs>
              </a:gsLst>
              <a:lin ang="0" scaled="0"/>
            </a:gradFill>
            <a:ln w="12700" cap="flat">
              <a:noFill/>
              <a:miter lim="400000"/>
            </a:ln>
            <a:effectLst/>
          </p:spPr>
          <p:txBody>
            <a:bodyPr wrap="square" lIns="0" tIns="0" rIns="0" bIns="0" numCol="1" anchor="ctr">
              <a:noAutofit/>
            </a:bodyPr>
            <a:lstStyle/>
            <a:p>
              <a:endParaRPr/>
            </a:p>
          </p:txBody>
        </p:sp>
        <p:pic>
          <p:nvPicPr>
            <p:cNvPr id="548" name="icons8-speech_bubble.png" descr="icons8-speech_bubble.png"/>
            <p:cNvPicPr>
              <a:picLocks noChangeAspect="1"/>
            </p:cNvPicPr>
            <p:nvPr/>
          </p:nvPicPr>
          <p:blipFill>
            <a:blip r:embed="rId4">
              <a:extLst/>
            </a:blip>
            <a:stretch>
              <a:fillRect/>
            </a:stretch>
          </p:blipFill>
          <p:spPr>
            <a:xfrm>
              <a:off x="4841706" y="342698"/>
              <a:ext cx="863601" cy="863601"/>
            </a:xfrm>
            <a:prstGeom prst="rect">
              <a:avLst/>
            </a:prstGeom>
            <a:ln w="12700" cap="flat">
              <a:noFill/>
              <a:miter lim="400000"/>
            </a:ln>
            <a:effectLst/>
          </p:spPr>
        </p:pic>
        <p:sp>
          <p:nvSpPr>
            <p:cNvPr id="549" name="Circle"/>
            <p:cNvSpPr/>
            <p:nvPr/>
          </p:nvSpPr>
          <p:spPr>
            <a:xfrm>
              <a:off x="13503800" y="2258"/>
              <a:ext cx="1544480" cy="1544480"/>
            </a:xfrm>
            <a:prstGeom prst="ellipse">
              <a:avLst/>
            </a:prstGeom>
            <a:gradFill flip="none" rotWithShape="1">
              <a:gsLst>
                <a:gs pos="0">
                  <a:srgbClr val="D73832"/>
                </a:gs>
                <a:gs pos="100000">
                  <a:srgbClr val="FF9068"/>
                </a:gs>
              </a:gsLst>
              <a:lin ang="0" scaled="0"/>
            </a:gradFill>
            <a:ln w="12700" cap="flat">
              <a:noFill/>
              <a:miter lim="400000"/>
            </a:ln>
            <a:effectLst/>
          </p:spPr>
          <p:txBody>
            <a:bodyPr wrap="square" lIns="0" tIns="0" rIns="0" bIns="0" numCol="1" anchor="ctr">
              <a:noAutofit/>
            </a:bodyPr>
            <a:lstStyle/>
            <a:p>
              <a:endParaRPr/>
            </a:p>
          </p:txBody>
        </p:sp>
        <p:pic>
          <p:nvPicPr>
            <p:cNvPr id="550" name="evrotrust-logo_tick_white.png" descr="evrotrust-logo_tick_white.png"/>
            <p:cNvPicPr>
              <a:picLocks noChangeAspect="1"/>
            </p:cNvPicPr>
            <p:nvPr/>
          </p:nvPicPr>
          <p:blipFill>
            <a:blip r:embed="rId5">
              <a:extLst/>
            </a:blip>
            <a:srcRect/>
            <a:stretch>
              <a:fillRect/>
            </a:stretch>
          </p:blipFill>
          <p:spPr>
            <a:xfrm>
              <a:off x="13895519" y="292096"/>
              <a:ext cx="863601" cy="964743"/>
            </a:xfrm>
            <a:prstGeom prst="rect">
              <a:avLst/>
            </a:prstGeom>
            <a:ln w="12700" cap="flat">
              <a:noFill/>
              <a:miter lim="400000"/>
            </a:ln>
            <a:effectLst/>
          </p:spPr>
        </p:pic>
        <p:sp>
          <p:nvSpPr>
            <p:cNvPr id="551" name="Circle"/>
            <p:cNvSpPr/>
            <p:nvPr/>
          </p:nvSpPr>
          <p:spPr>
            <a:xfrm>
              <a:off x="9002532" y="0"/>
              <a:ext cx="1544480" cy="1544479"/>
            </a:xfrm>
            <a:prstGeom prst="ellipse">
              <a:avLst/>
            </a:prstGeom>
            <a:gradFill flip="none" rotWithShape="1">
              <a:gsLst>
                <a:gs pos="0">
                  <a:srgbClr val="D73832"/>
                </a:gs>
                <a:gs pos="100000">
                  <a:srgbClr val="FF9068"/>
                </a:gs>
              </a:gsLst>
              <a:lin ang="0" scaled="0"/>
            </a:gradFill>
            <a:ln w="12700" cap="flat">
              <a:noFill/>
              <a:miter lim="400000"/>
            </a:ln>
            <a:effectLst/>
          </p:spPr>
          <p:txBody>
            <a:bodyPr wrap="square" lIns="0" tIns="0" rIns="0" bIns="0" numCol="1" anchor="ctr">
              <a:noAutofit/>
            </a:bodyPr>
            <a:lstStyle/>
            <a:p>
              <a:endParaRPr/>
            </a:p>
          </p:txBody>
        </p:sp>
        <p:pic>
          <p:nvPicPr>
            <p:cNvPr id="552" name="icons8-id_verified.png" descr="icons8-id_verified.png"/>
            <p:cNvPicPr>
              <a:picLocks noChangeAspect="1"/>
            </p:cNvPicPr>
            <p:nvPr/>
          </p:nvPicPr>
          <p:blipFill>
            <a:blip r:embed="rId6">
              <a:extLst/>
            </a:blip>
            <a:stretch>
              <a:fillRect/>
            </a:stretch>
          </p:blipFill>
          <p:spPr>
            <a:xfrm>
              <a:off x="9342971" y="340439"/>
              <a:ext cx="863601" cy="863601"/>
            </a:xfrm>
            <a:prstGeom prst="rect">
              <a:avLst/>
            </a:prstGeom>
            <a:ln w="12700" cap="flat">
              <a:noFill/>
              <a:miter lim="400000"/>
            </a:ln>
            <a:effectLst/>
          </p:spPr>
        </p:pic>
      </p:grpSp>
      <p:sp>
        <p:nvSpPr>
          <p:cNvPr id="554" name="Client undergoes a one-off 5 minute identification procedure and signs all documents with a click"/>
          <p:cNvSpPr txBox="1"/>
          <p:nvPr/>
        </p:nvSpPr>
        <p:spPr>
          <a:xfrm>
            <a:off x="9966736" y="6871858"/>
            <a:ext cx="3810001" cy="31018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just">
              <a:defRPr sz="2800">
                <a:solidFill>
                  <a:srgbClr val="FD746D"/>
                </a:solidFill>
                <a:latin typeface="Avenir Next"/>
                <a:ea typeface="Avenir Next"/>
                <a:cs typeface="Avenir Next"/>
                <a:sym typeface="Avenir Next"/>
              </a:defRPr>
            </a:lvl1pPr>
          </a:lstStyle>
          <a:p>
            <a:pPr algn="l"/>
            <a:r>
              <a:rPr dirty="0">
                <a:solidFill>
                  <a:schemeClr val="tx1"/>
                </a:solidFill>
              </a:rPr>
              <a:t>Client undergoes a one-off 5 minute identification procedure and signs all documents with a click</a:t>
            </a:r>
          </a:p>
        </p:txBody>
      </p:sp>
      <p:sp>
        <p:nvSpPr>
          <p:cNvPr id="555" name="Evrotrust verifies the identity, remotely issues a eSign and signs all documents that the bank requires to deliver the product"/>
          <p:cNvSpPr txBox="1"/>
          <p:nvPr/>
        </p:nvSpPr>
        <p:spPr>
          <a:xfrm>
            <a:off x="14386249" y="6871858"/>
            <a:ext cx="3810001" cy="32285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just">
              <a:defRPr sz="2800">
                <a:solidFill>
                  <a:srgbClr val="FD746D"/>
                </a:solidFill>
                <a:latin typeface="Avenir Next"/>
                <a:ea typeface="Avenir Next"/>
                <a:cs typeface="Avenir Next"/>
                <a:sym typeface="Avenir Next"/>
              </a:defRPr>
            </a:lvl1pPr>
          </a:lstStyle>
          <a:p>
            <a:pPr algn="l"/>
            <a:r>
              <a:rPr dirty="0">
                <a:solidFill>
                  <a:schemeClr val="tx1"/>
                </a:solidFill>
              </a:rPr>
              <a:t>Evrotrust verifies the identity, remotely issues a </a:t>
            </a:r>
            <a:r>
              <a:rPr dirty="0" err="1">
                <a:solidFill>
                  <a:schemeClr val="tx1"/>
                </a:solidFill>
              </a:rPr>
              <a:t>eSign</a:t>
            </a:r>
            <a:r>
              <a:rPr dirty="0">
                <a:solidFill>
                  <a:schemeClr val="tx1"/>
                </a:solidFill>
              </a:rPr>
              <a:t> and signs all documents that the bank requires to deliver the product</a:t>
            </a:r>
          </a:p>
        </p:txBody>
      </p:sp>
      <p:sp>
        <p:nvSpPr>
          <p:cNvPr id="556" name="The bank receives qualified verification for the identity of the client and all documents signed with qualified eSignature. In this procedure Evrotrust bares all liability for the identification and signature"/>
          <p:cNvSpPr txBox="1"/>
          <p:nvPr/>
        </p:nvSpPr>
        <p:spPr>
          <a:xfrm>
            <a:off x="18805762" y="6871858"/>
            <a:ext cx="4712498" cy="37934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just">
              <a:defRPr sz="2800">
                <a:solidFill>
                  <a:srgbClr val="FD746D"/>
                </a:solidFill>
                <a:latin typeface="Avenir Next"/>
                <a:ea typeface="Avenir Next"/>
                <a:cs typeface="Avenir Next"/>
                <a:sym typeface="Avenir Next"/>
              </a:defRPr>
            </a:lvl1pPr>
          </a:lstStyle>
          <a:p>
            <a:pPr algn="l"/>
            <a:r>
              <a:rPr dirty="0">
                <a:solidFill>
                  <a:schemeClr val="tx1"/>
                </a:solidFill>
              </a:rPr>
              <a:t>The bank receives qualified verification for the identity of the client and all documents signed with qualified eSignature. In this procedure Evrotrust bares all liability for the identification and signature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Rectangle"/>
          <p:cNvSpPr/>
          <p:nvPr/>
        </p:nvSpPr>
        <p:spPr>
          <a:xfrm>
            <a:off x="3225377" y="3308503"/>
            <a:ext cx="17209740" cy="76279"/>
          </a:xfrm>
          <a:prstGeom prst="rect">
            <a:avLst/>
          </a:prstGeom>
          <a:solidFill>
            <a:srgbClr val="FD756E"/>
          </a:solidFill>
          <a:ln w="12700">
            <a:miter lim="400000"/>
          </a:ln>
        </p:spPr>
        <p:txBody>
          <a:bodyPr lIns="0" tIns="0" rIns="0" bIns="0" anchor="ctr"/>
          <a:lstStyle/>
          <a:p>
            <a:endParaRPr/>
          </a:p>
        </p:txBody>
      </p:sp>
      <p:sp>
        <p:nvSpPr>
          <p:cNvPr id="559" name="Rectangle"/>
          <p:cNvSpPr>
            <a:spLocks noGrp="1"/>
          </p:cNvSpPr>
          <p:nvPr>
            <p:ph type="body" idx="13"/>
          </p:nvPr>
        </p:nvSpPr>
        <p:spPr>
          <a:xfrm>
            <a:off x="21591082" y="875412"/>
            <a:ext cx="1785938" cy="88740"/>
          </a:xfrm>
          <a:prstGeom prst="rect">
            <a:avLst/>
          </a:prstGeom>
        </p:spPr>
        <p:txBody>
          <a:bodyPr/>
          <a:lstStyle/>
          <a:p>
            <a:pPr algn="ctr">
              <a:defRPr sz="5800">
                <a:latin typeface="Gill Sans"/>
                <a:ea typeface="Gill Sans"/>
                <a:cs typeface="Gill Sans"/>
                <a:sym typeface="Gill Sans"/>
              </a:defRPr>
            </a:pPr>
            <a:r>
              <a:rPr lang="en-US" dirty="0"/>
              <a:t>    </a:t>
            </a:r>
            <a:endParaRPr dirty="0"/>
          </a:p>
        </p:txBody>
      </p:sp>
      <p:sp>
        <p:nvSpPr>
          <p:cNvPr id="560" name="Use Case - Remote Onboarding for Banks"/>
          <p:cNvSpPr txBox="1">
            <a:spLocks noGrp="1"/>
          </p:cNvSpPr>
          <p:nvPr>
            <p:ph type="title"/>
          </p:nvPr>
        </p:nvSpPr>
        <p:spPr>
          <a:xfrm>
            <a:off x="8529519" y="1277248"/>
            <a:ext cx="14838571" cy="1810076"/>
          </a:xfrm>
          <a:prstGeom prst="rect">
            <a:avLst/>
          </a:prstGeom>
        </p:spPr>
        <p:txBody>
          <a:bodyPr/>
          <a:lstStyle/>
          <a:p>
            <a:r>
              <a:t>Use Case - Remote Onboarding for Banks </a:t>
            </a:r>
          </a:p>
        </p:txBody>
      </p:sp>
      <p:sp>
        <p:nvSpPr>
          <p:cNvPr id="561" name="Slide Number"/>
          <p:cNvSpPr txBox="1">
            <a:spLocks noGrp="1"/>
          </p:cNvSpPr>
          <p:nvPr>
            <p:ph type="sldNum" sz="quarter" idx="4294967295"/>
          </p:nvPr>
        </p:nvSpPr>
        <p:spPr>
          <a:xfrm>
            <a:off x="11846520" y="13019484"/>
            <a:ext cx="165101" cy="355601"/>
          </a:xfrm>
          <a:prstGeom prst="rect">
            <a:avLst/>
          </a:prstGeom>
          <a:extLst>
            <a:ext uri="{C572A759-6A51-4108-AA02-DFA0A04FC94B}">
              <ma14:wrappingTextBoxFlag xmlns="" xmlns:ma14="http://schemas.microsoft.com/office/mac/drawingml/2011/main" val="1"/>
            </a:ext>
          </a:extLst>
        </p:spPr>
        <p:txBody>
          <a:bodyPr/>
          <a:lstStyle>
            <a:lvl1pPr>
              <a:defRPr sz="2400">
                <a:solidFill>
                  <a:srgbClr val="000000"/>
                </a:solidFill>
                <a:latin typeface="Gill Sans Light"/>
                <a:ea typeface="Gill Sans Light"/>
                <a:cs typeface="Gill Sans Light"/>
                <a:sym typeface="Gill Sans Light"/>
              </a:defRPr>
            </a:lvl1pPr>
          </a:lstStyle>
          <a:p>
            <a:fld id="{86CB4B4D-7CA3-9044-876B-883B54F8677D}" type="slidenum">
              <a:t>8</a:t>
            </a:fld>
            <a:endParaRPr/>
          </a:p>
        </p:txBody>
      </p:sp>
      <p:sp>
        <p:nvSpPr>
          <p:cNvPr id="562" name="Circle"/>
          <p:cNvSpPr/>
          <p:nvPr/>
        </p:nvSpPr>
        <p:spPr>
          <a:xfrm>
            <a:off x="3150501" y="2680562"/>
            <a:ext cx="1544480" cy="1544480"/>
          </a:xfrm>
          <a:prstGeom prst="ellipse">
            <a:avLst/>
          </a:prstGeom>
          <a:gradFill>
            <a:gsLst>
              <a:gs pos="0">
                <a:srgbClr val="D73832"/>
              </a:gs>
              <a:gs pos="100000">
                <a:srgbClr val="FF9068"/>
              </a:gs>
            </a:gsLst>
          </a:gradFill>
          <a:ln w="12700">
            <a:miter lim="400000"/>
          </a:ln>
        </p:spPr>
        <p:txBody>
          <a:bodyPr lIns="0" tIns="0" rIns="0" bIns="0" anchor="ctr"/>
          <a:lstStyle/>
          <a:p>
            <a:endParaRPr/>
          </a:p>
        </p:txBody>
      </p:sp>
      <p:sp>
        <p:nvSpPr>
          <p:cNvPr id="563" name="Circle"/>
          <p:cNvSpPr/>
          <p:nvPr/>
        </p:nvSpPr>
        <p:spPr>
          <a:xfrm>
            <a:off x="11156830" y="2574402"/>
            <a:ext cx="1544480" cy="1544480"/>
          </a:xfrm>
          <a:prstGeom prst="ellipse">
            <a:avLst/>
          </a:prstGeom>
          <a:gradFill>
            <a:gsLst>
              <a:gs pos="0">
                <a:srgbClr val="D73832"/>
              </a:gs>
              <a:gs pos="100000">
                <a:srgbClr val="FF9068"/>
              </a:gs>
            </a:gsLst>
          </a:gradFill>
          <a:ln w="12700">
            <a:miter lim="400000"/>
          </a:ln>
        </p:spPr>
        <p:txBody>
          <a:bodyPr lIns="0" tIns="0" rIns="0" bIns="0" anchor="ctr"/>
          <a:lstStyle/>
          <a:p>
            <a:endParaRPr/>
          </a:p>
        </p:txBody>
      </p:sp>
      <p:sp>
        <p:nvSpPr>
          <p:cNvPr id="564" name="Circle"/>
          <p:cNvSpPr/>
          <p:nvPr/>
        </p:nvSpPr>
        <p:spPr>
          <a:xfrm>
            <a:off x="19186830" y="2574402"/>
            <a:ext cx="1544480" cy="1544480"/>
          </a:xfrm>
          <a:prstGeom prst="ellipse">
            <a:avLst/>
          </a:prstGeom>
          <a:gradFill>
            <a:gsLst>
              <a:gs pos="0">
                <a:srgbClr val="D73832"/>
              </a:gs>
              <a:gs pos="100000">
                <a:srgbClr val="FF9068"/>
              </a:gs>
            </a:gsLst>
          </a:gradFill>
          <a:ln w="12700">
            <a:miter lim="400000"/>
          </a:ln>
        </p:spPr>
        <p:txBody>
          <a:bodyPr lIns="0" tIns="0" rIns="0" bIns="0" anchor="ctr"/>
          <a:lstStyle/>
          <a:p>
            <a:endParaRPr/>
          </a:p>
        </p:txBody>
      </p:sp>
      <p:pic>
        <p:nvPicPr>
          <p:cNvPr id="565" name="evrotrust-logo_tick_white.png" descr="evrotrust-logo_tick_white.png"/>
          <p:cNvPicPr>
            <a:picLocks noChangeAspect="1"/>
          </p:cNvPicPr>
          <p:nvPr/>
        </p:nvPicPr>
        <p:blipFill>
          <a:blip r:embed="rId2">
            <a:extLst/>
          </a:blip>
          <a:stretch>
            <a:fillRect/>
          </a:stretch>
        </p:blipFill>
        <p:spPr>
          <a:xfrm>
            <a:off x="11548549" y="2864240"/>
            <a:ext cx="863601" cy="964744"/>
          </a:xfrm>
          <a:prstGeom prst="rect">
            <a:avLst/>
          </a:prstGeom>
          <a:ln w="12700">
            <a:miter lim="400000"/>
          </a:ln>
        </p:spPr>
      </p:pic>
      <p:sp>
        <p:nvSpPr>
          <p:cNvPr id="566" name="Current Problem"/>
          <p:cNvSpPr txBox="1"/>
          <p:nvPr/>
        </p:nvSpPr>
        <p:spPr>
          <a:xfrm>
            <a:off x="2489233" y="4590712"/>
            <a:ext cx="2997734" cy="5969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defRPr sz="2800">
                <a:solidFill>
                  <a:srgbClr val="FD746D"/>
                </a:solidFill>
                <a:latin typeface="Avenir Next"/>
                <a:ea typeface="Avenir Next"/>
                <a:cs typeface="Avenir Next"/>
                <a:sym typeface="Avenir Next"/>
              </a:defRPr>
            </a:lvl1pPr>
          </a:lstStyle>
          <a:p>
            <a:r>
              <a:t>Current Problem</a:t>
            </a:r>
          </a:p>
        </p:txBody>
      </p:sp>
      <p:sp>
        <p:nvSpPr>
          <p:cNvPr id="567" name="Evrotrust One-step Smart Solution"/>
          <p:cNvSpPr txBox="1"/>
          <p:nvPr/>
        </p:nvSpPr>
        <p:spPr>
          <a:xfrm>
            <a:off x="8981781" y="4590712"/>
            <a:ext cx="5894579" cy="5969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defRPr sz="2800">
                <a:solidFill>
                  <a:srgbClr val="FD746D"/>
                </a:solidFill>
                <a:latin typeface="Avenir Next"/>
                <a:ea typeface="Avenir Next"/>
                <a:cs typeface="Avenir Next"/>
                <a:sym typeface="Avenir Next"/>
              </a:defRPr>
            </a:lvl1pPr>
          </a:lstStyle>
          <a:p>
            <a:r>
              <a:t>Evrotrust One-step Smart Solution</a:t>
            </a:r>
          </a:p>
        </p:txBody>
      </p:sp>
      <p:sp>
        <p:nvSpPr>
          <p:cNvPr id="568" name="All present legally allowed solutions for client onboarding involve physical presence of the client at a branch of the bank. This is limited by the locations and the working hours of the bank, as well as the available time and the location of the client. Appearance before bank is time-consuming and inconvenient both for the bank and the clients."/>
          <p:cNvSpPr txBox="1"/>
          <p:nvPr/>
        </p:nvSpPr>
        <p:spPr>
          <a:xfrm>
            <a:off x="816839" y="5426728"/>
            <a:ext cx="6342522" cy="7425922"/>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1" indent="0" algn="just" defTabSz="642937">
              <a:defRPr sz="2800">
                <a:latin typeface="+mn-lt"/>
                <a:ea typeface="+mn-ea"/>
                <a:cs typeface="+mn-cs"/>
                <a:sym typeface="Avenir Next Ultra Light"/>
              </a:defRPr>
            </a:pPr>
            <a:r>
              <a:rPr dirty="0"/>
              <a:t>All present legally allowed solutions for client onboarding involve physical presence of the client at a branch of the bank. This is limited by the locations and the working hours of the bank, as well as the available time and the location of the client. Appearance before bank is time-consuming and inconvenient both for the bank and the clients.</a:t>
            </a:r>
          </a:p>
        </p:txBody>
      </p:sp>
      <p:sp>
        <p:nvSpPr>
          <p:cNvPr id="569" name="The bank can remotely onboard a new client and have him sign a contract at any time from any location.…"/>
          <p:cNvSpPr txBox="1"/>
          <p:nvPr/>
        </p:nvSpPr>
        <p:spPr>
          <a:xfrm>
            <a:off x="7627183" y="5426728"/>
            <a:ext cx="8406130" cy="78805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t>The bank can remotely onboard a new client and have him sign a contract at any time from any location.</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t>The client is guided to install a co-branded app.</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t>He is automatically video identified with the legal value of physical presence.</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t>His ID document is checked for validity.</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t>A qualified e-certificate is remotely issued.</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t>The contract is remotely signed with a qualified signature having the same legal value of a handwritten signature. </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t>The electronically signed contract is time-stamped and immediately delivered to the bank.</a:t>
            </a:r>
          </a:p>
          <a:p>
            <a:pPr lvl="1" indent="0" algn="just" defTabSz="642937">
              <a:spcBef>
                <a:spcPts val="1000"/>
              </a:spcBef>
              <a:defRPr sz="2800">
                <a:latin typeface="+mn-lt"/>
                <a:ea typeface="+mn-ea"/>
                <a:cs typeface="+mn-cs"/>
                <a:sym typeface="Avenir Next Ultra Light"/>
              </a:defRPr>
            </a:pPr>
            <a:endParaRPr/>
          </a:p>
        </p:txBody>
      </p:sp>
      <p:sp>
        <p:nvSpPr>
          <p:cNvPr id="570" name="The Bank onboard users remotely in a user-friendly way, in line with the legal regulations.…"/>
          <p:cNvSpPr txBox="1"/>
          <p:nvPr/>
        </p:nvSpPr>
        <p:spPr>
          <a:xfrm>
            <a:off x="16550230" y="4340061"/>
            <a:ext cx="7136629" cy="9363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The Bank onboard users remotely in a user-friendly way, in line with the legal regulations.</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The bank receives validly e-signed contract with the same legal value as paper-based. </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The liability for identification and signing is outsourced.</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The client saves time and money to visit bank offices.</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The client uses the most accessible device that all people use - the mobile phone.</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The bank optimizes substantial resources in keeping large  branch network.</a:t>
            </a:r>
          </a:p>
          <a:p>
            <a:pPr marL="228600" lvl="1" indent="-228600" algn="just" defTabSz="642937">
              <a:spcBef>
                <a:spcPts val="1000"/>
              </a:spcBef>
              <a:buClr>
                <a:srgbClr val="D73832"/>
              </a:buClr>
              <a:buSzPct val="100000"/>
              <a:buChar char="•"/>
              <a:defRPr sz="2800">
                <a:latin typeface="+mn-lt"/>
                <a:ea typeface="+mn-ea"/>
                <a:cs typeface="+mn-cs"/>
                <a:sym typeface="Avenir Next Ultra Light"/>
              </a:defRPr>
            </a:pPr>
            <a:r>
              <a:rPr dirty="0"/>
              <a:t>The bank may enroll users who are not geographically present in the country.</a:t>
            </a:r>
          </a:p>
          <a:p>
            <a:pPr lvl="1" indent="0" algn="just" defTabSz="642937">
              <a:spcBef>
                <a:spcPts val="1000"/>
              </a:spcBef>
              <a:defRPr sz="2800">
                <a:latin typeface="+mn-lt"/>
                <a:ea typeface="+mn-ea"/>
                <a:cs typeface="+mn-cs"/>
                <a:sym typeface="Avenir Next Ultra Light"/>
              </a:defRPr>
            </a:pPr>
            <a:r>
              <a:rPr dirty="0"/>
              <a:t>  </a:t>
            </a:r>
          </a:p>
        </p:txBody>
      </p:sp>
      <p:sp>
        <p:nvSpPr>
          <p:cNvPr id="571" name="Added Value"/>
          <p:cNvSpPr txBox="1"/>
          <p:nvPr/>
        </p:nvSpPr>
        <p:spPr>
          <a:xfrm>
            <a:off x="18371174" y="4590712"/>
            <a:ext cx="3227708" cy="5969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defRPr sz="2800">
                <a:solidFill>
                  <a:srgbClr val="FD746D"/>
                </a:solidFill>
                <a:latin typeface="Avenir Next"/>
                <a:ea typeface="Avenir Next"/>
                <a:cs typeface="Avenir Next"/>
                <a:sym typeface="Avenir Next"/>
              </a:defRPr>
            </a:lvl1pPr>
          </a:lstStyle>
          <a:p>
            <a:r>
              <a:t>Added Value</a:t>
            </a:r>
          </a:p>
        </p:txBody>
      </p:sp>
      <p:pic>
        <p:nvPicPr>
          <p:cNvPr id="572" name="Questions_ffffff_100.png" descr="Questions_ffffff_100.png"/>
          <p:cNvPicPr>
            <a:picLocks noChangeAspect="1"/>
          </p:cNvPicPr>
          <p:nvPr/>
        </p:nvPicPr>
        <p:blipFill>
          <a:blip r:embed="rId3">
            <a:extLst/>
          </a:blip>
          <a:stretch>
            <a:fillRect/>
          </a:stretch>
        </p:blipFill>
        <p:spPr>
          <a:xfrm>
            <a:off x="3498541" y="2984072"/>
            <a:ext cx="863601" cy="863601"/>
          </a:xfrm>
          <a:prstGeom prst="rect">
            <a:avLst/>
          </a:prstGeom>
          <a:ln w="12700">
            <a:miter lim="400000"/>
          </a:ln>
        </p:spPr>
      </p:pic>
      <p:sp>
        <p:nvSpPr>
          <p:cNvPr id="573" name=".... all in just 5 minutes from the mobile with a few clicks"/>
          <p:cNvSpPr txBox="1"/>
          <p:nvPr/>
        </p:nvSpPr>
        <p:spPr>
          <a:xfrm>
            <a:off x="7162662" y="12612658"/>
            <a:ext cx="8923047" cy="482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1" indent="0">
              <a:defRPr sz="2800">
                <a:solidFill>
                  <a:srgbClr val="FD746D"/>
                </a:solidFill>
                <a:latin typeface="Avenir Next"/>
                <a:ea typeface="Avenir Next"/>
                <a:cs typeface="Avenir Next"/>
                <a:sym typeface="Avenir Next"/>
              </a:defRPr>
            </a:pPr>
            <a:r>
              <a:t>.... all in just 5 minutes from the mobile with a few clicks</a:t>
            </a:r>
          </a:p>
        </p:txBody>
      </p:sp>
      <p:pic>
        <p:nvPicPr>
          <p:cNvPr id="574" name="Money Bag Euro_ffffff_100.png" descr="Money Bag Euro_ffffff_100.png"/>
          <p:cNvPicPr>
            <a:picLocks noChangeAspect="1"/>
          </p:cNvPicPr>
          <p:nvPr/>
        </p:nvPicPr>
        <p:blipFill>
          <a:blip r:embed="rId4">
            <a:extLst/>
          </a:blip>
          <a:srcRect/>
          <a:stretch>
            <a:fillRect/>
          </a:stretch>
        </p:blipFill>
        <p:spPr>
          <a:xfrm>
            <a:off x="19527270" y="2914842"/>
            <a:ext cx="863601" cy="86360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Rectangle"/>
          <p:cNvSpPr/>
          <p:nvPr/>
        </p:nvSpPr>
        <p:spPr>
          <a:xfrm>
            <a:off x="3225377" y="3308503"/>
            <a:ext cx="17209740" cy="76279"/>
          </a:xfrm>
          <a:prstGeom prst="rect">
            <a:avLst/>
          </a:prstGeom>
          <a:solidFill>
            <a:srgbClr val="FD756E"/>
          </a:solidFill>
          <a:ln w="12700">
            <a:miter lim="400000"/>
          </a:ln>
        </p:spPr>
        <p:txBody>
          <a:bodyPr lIns="0" tIns="0" rIns="0" bIns="0" anchor="ctr"/>
          <a:lstStyle/>
          <a:p>
            <a:endParaRPr/>
          </a:p>
        </p:txBody>
      </p:sp>
      <p:sp>
        <p:nvSpPr>
          <p:cNvPr id="577" name="Rectangle"/>
          <p:cNvSpPr>
            <a:spLocks noGrp="1"/>
          </p:cNvSpPr>
          <p:nvPr>
            <p:ph type="body" idx="13"/>
          </p:nvPr>
        </p:nvSpPr>
        <p:spPr>
          <a:xfrm>
            <a:off x="21591082" y="875412"/>
            <a:ext cx="1785938" cy="88740"/>
          </a:xfrm>
          <a:prstGeom prst="rect">
            <a:avLst/>
          </a:prstGeom>
        </p:spPr>
        <p:txBody>
          <a:bodyPr/>
          <a:lstStyle/>
          <a:p>
            <a:pPr algn="ctr">
              <a:defRPr sz="5800">
                <a:latin typeface="Gill Sans"/>
                <a:ea typeface="Gill Sans"/>
                <a:cs typeface="Gill Sans"/>
                <a:sym typeface="Gill Sans"/>
              </a:defRPr>
            </a:pPr>
            <a:r>
              <a:rPr lang="en-US" dirty="0"/>
              <a:t>     </a:t>
            </a:r>
            <a:endParaRPr dirty="0"/>
          </a:p>
        </p:txBody>
      </p:sp>
      <p:sp>
        <p:nvSpPr>
          <p:cNvPr id="578" name="Use Case - Remote eID for Credit Card Payments"/>
          <p:cNvSpPr txBox="1">
            <a:spLocks noGrp="1"/>
          </p:cNvSpPr>
          <p:nvPr>
            <p:ph type="title"/>
          </p:nvPr>
        </p:nvSpPr>
        <p:spPr>
          <a:xfrm>
            <a:off x="5868598" y="1277248"/>
            <a:ext cx="17499492" cy="1810076"/>
          </a:xfrm>
          <a:prstGeom prst="rect">
            <a:avLst/>
          </a:prstGeom>
        </p:spPr>
        <p:txBody>
          <a:bodyPr/>
          <a:lstStyle/>
          <a:p>
            <a:r>
              <a:t>Use Case - Remote eID for Credit Card Payments </a:t>
            </a:r>
          </a:p>
        </p:txBody>
      </p:sp>
      <p:sp>
        <p:nvSpPr>
          <p:cNvPr id="579" name="Slide Number"/>
          <p:cNvSpPr txBox="1">
            <a:spLocks noGrp="1"/>
          </p:cNvSpPr>
          <p:nvPr>
            <p:ph type="sldNum" sz="quarter" idx="4294967295"/>
          </p:nvPr>
        </p:nvSpPr>
        <p:spPr>
          <a:xfrm>
            <a:off x="11817870" y="13019484"/>
            <a:ext cx="222400" cy="355601"/>
          </a:xfrm>
          <a:prstGeom prst="rect">
            <a:avLst/>
          </a:prstGeom>
          <a:extLst>
            <a:ext uri="{C572A759-6A51-4108-AA02-DFA0A04FC94B}">
              <ma14:wrappingTextBoxFlag xmlns="" xmlns:ma14="http://schemas.microsoft.com/office/mac/drawingml/2011/main" val="1"/>
            </a:ext>
          </a:extLst>
        </p:spPr>
        <p:txBody>
          <a:bodyPr/>
          <a:lstStyle>
            <a:lvl1pPr>
              <a:defRPr sz="2400">
                <a:solidFill>
                  <a:srgbClr val="000000"/>
                </a:solidFill>
                <a:latin typeface="Gill Sans Light"/>
                <a:ea typeface="Gill Sans Light"/>
                <a:cs typeface="Gill Sans Light"/>
                <a:sym typeface="Gill Sans Light"/>
              </a:defRPr>
            </a:lvl1pPr>
          </a:lstStyle>
          <a:p>
            <a:fld id="{86CB4B4D-7CA3-9044-876B-883B54F8677D}" type="slidenum">
              <a:t>9</a:t>
            </a:fld>
            <a:endParaRPr/>
          </a:p>
        </p:txBody>
      </p:sp>
      <p:sp>
        <p:nvSpPr>
          <p:cNvPr id="580" name="Circle"/>
          <p:cNvSpPr/>
          <p:nvPr/>
        </p:nvSpPr>
        <p:spPr>
          <a:xfrm>
            <a:off x="3150501" y="2680562"/>
            <a:ext cx="1544480" cy="1544480"/>
          </a:xfrm>
          <a:prstGeom prst="ellipse">
            <a:avLst/>
          </a:prstGeom>
          <a:gradFill>
            <a:gsLst>
              <a:gs pos="0">
                <a:srgbClr val="D73832"/>
              </a:gs>
              <a:gs pos="100000">
                <a:srgbClr val="FF9068"/>
              </a:gs>
            </a:gsLst>
          </a:gradFill>
          <a:ln w="12700">
            <a:miter lim="400000"/>
          </a:ln>
        </p:spPr>
        <p:txBody>
          <a:bodyPr lIns="0" tIns="0" rIns="0" bIns="0" anchor="ctr"/>
          <a:lstStyle/>
          <a:p>
            <a:endParaRPr/>
          </a:p>
        </p:txBody>
      </p:sp>
      <p:sp>
        <p:nvSpPr>
          <p:cNvPr id="581" name="Circle"/>
          <p:cNvSpPr/>
          <p:nvPr/>
        </p:nvSpPr>
        <p:spPr>
          <a:xfrm>
            <a:off x="11156830" y="2574402"/>
            <a:ext cx="1544480" cy="1544480"/>
          </a:xfrm>
          <a:prstGeom prst="ellipse">
            <a:avLst/>
          </a:prstGeom>
          <a:gradFill>
            <a:gsLst>
              <a:gs pos="0">
                <a:srgbClr val="D73832"/>
              </a:gs>
              <a:gs pos="100000">
                <a:srgbClr val="FF9068"/>
              </a:gs>
            </a:gsLst>
          </a:gradFill>
          <a:ln w="12700">
            <a:miter lim="400000"/>
          </a:ln>
        </p:spPr>
        <p:txBody>
          <a:bodyPr lIns="0" tIns="0" rIns="0" bIns="0" anchor="ctr"/>
          <a:lstStyle/>
          <a:p>
            <a:endParaRPr/>
          </a:p>
        </p:txBody>
      </p:sp>
      <p:sp>
        <p:nvSpPr>
          <p:cNvPr id="582" name="Circle"/>
          <p:cNvSpPr/>
          <p:nvPr/>
        </p:nvSpPr>
        <p:spPr>
          <a:xfrm>
            <a:off x="19186830" y="2574402"/>
            <a:ext cx="1544480" cy="1544480"/>
          </a:xfrm>
          <a:prstGeom prst="ellipse">
            <a:avLst/>
          </a:prstGeom>
          <a:gradFill>
            <a:gsLst>
              <a:gs pos="0">
                <a:srgbClr val="D73832"/>
              </a:gs>
              <a:gs pos="100000">
                <a:srgbClr val="FF9068"/>
              </a:gs>
            </a:gsLst>
          </a:gradFill>
          <a:ln w="12700">
            <a:miter lim="400000"/>
          </a:ln>
        </p:spPr>
        <p:txBody>
          <a:bodyPr lIns="0" tIns="0" rIns="0" bIns="0" anchor="ctr"/>
          <a:lstStyle/>
          <a:p>
            <a:endParaRPr/>
          </a:p>
        </p:txBody>
      </p:sp>
      <p:pic>
        <p:nvPicPr>
          <p:cNvPr id="583" name="evrotrust-logo_tick_white.png" descr="evrotrust-logo_tick_white.png"/>
          <p:cNvPicPr>
            <a:picLocks noChangeAspect="1"/>
          </p:cNvPicPr>
          <p:nvPr/>
        </p:nvPicPr>
        <p:blipFill>
          <a:blip r:embed="rId2">
            <a:extLst/>
          </a:blip>
          <a:stretch>
            <a:fillRect/>
          </a:stretch>
        </p:blipFill>
        <p:spPr>
          <a:xfrm>
            <a:off x="11548549" y="2864240"/>
            <a:ext cx="863601" cy="964744"/>
          </a:xfrm>
          <a:prstGeom prst="rect">
            <a:avLst/>
          </a:prstGeom>
          <a:ln w="12700">
            <a:miter lim="400000"/>
          </a:ln>
        </p:spPr>
      </p:pic>
      <p:sp>
        <p:nvSpPr>
          <p:cNvPr id="584" name="Current Problem…"/>
          <p:cNvSpPr txBox="1"/>
          <p:nvPr/>
        </p:nvSpPr>
        <p:spPr>
          <a:xfrm>
            <a:off x="2489233" y="4590712"/>
            <a:ext cx="2997734" cy="4703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defRPr sz="2800">
                <a:solidFill>
                  <a:srgbClr val="FD746D"/>
                </a:solidFill>
                <a:latin typeface="Avenir Next"/>
                <a:ea typeface="Avenir Next"/>
                <a:cs typeface="Avenir Next"/>
                <a:sym typeface="Avenir Next"/>
              </a:defRPr>
            </a:pPr>
            <a:r>
              <a:rPr dirty="0"/>
              <a:t>Current Problem</a:t>
            </a:r>
          </a:p>
        </p:txBody>
      </p:sp>
      <p:sp>
        <p:nvSpPr>
          <p:cNvPr id="585" name="Evrotrust One-step Smart Solution…"/>
          <p:cNvSpPr txBox="1"/>
          <p:nvPr/>
        </p:nvSpPr>
        <p:spPr>
          <a:xfrm>
            <a:off x="8981781" y="4590712"/>
            <a:ext cx="5894579" cy="4703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defRPr sz="2800">
                <a:solidFill>
                  <a:srgbClr val="FD746D"/>
                </a:solidFill>
                <a:latin typeface="Avenir Next"/>
                <a:ea typeface="Avenir Next"/>
                <a:cs typeface="Avenir Next"/>
                <a:sym typeface="Avenir Next"/>
              </a:defRPr>
            </a:pPr>
            <a:r>
              <a:rPr dirty="0"/>
              <a:t>Evrotrust One-step Smart Solution</a:t>
            </a:r>
          </a:p>
        </p:txBody>
      </p:sp>
      <p:sp>
        <p:nvSpPr>
          <p:cNvPr id="586" name="Fraud, malicious use and accidental loss of credit cards result in millions of damages for both banks and clients every year. All methods employed so far cannot stop unwanted use of credit cards. Statistics show even increasing trend especially in view of online credit cards payments. Using of different methods like 3D passwords prove not to be so efficient since they require additional knowledge and vulnerability. Follow-up notifications by SMS also does not resolve the problems due to their unreliability, post-transaction effect and cost."/>
          <p:cNvSpPr txBox="1"/>
          <p:nvPr/>
        </p:nvSpPr>
        <p:spPr>
          <a:xfrm>
            <a:off x="816839" y="5426728"/>
            <a:ext cx="6342522" cy="7425922"/>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1" indent="0" algn="just" defTabSz="642937">
              <a:defRPr sz="2800">
                <a:latin typeface="+mn-lt"/>
                <a:ea typeface="+mn-ea"/>
                <a:cs typeface="+mn-cs"/>
                <a:sym typeface="Avenir Next Ultra Light"/>
              </a:defRPr>
            </a:pPr>
            <a:r>
              <a:rPr dirty="0"/>
              <a:t>Fraud, malicious use and accidental loss of credit cards result in millions of damages for both banks and clients every year. All methods employed so far cannot stop unwanted use of credit cards. Statistics show even increasing trend especially in view of online credit cards payments. Using of different methods like 3D passwords prove not to be so efficient since they require additional knowledge and vulnerability. Follow-up notifications by SMS also does not resolve the problems due to their unreliability, post-transaction effect and cost.    </a:t>
            </a:r>
          </a:p>
        </p:txBody>
      </p:sp>
      <p:sp>
        <p:nvSpPr>
          <p:cNvPr id="587" name="Using Evrotrust app can solve the issue once the user is enrolled.…"/>
          <p:cNvSpPr txBox="1"/>
          <p:nvPr/>
        </p:nvSpPr>
        <p:spPr>
          <a:xfrm>
            <a:off x="8066798" y="5324812"/>
            <a:ext cx="8406130" cy="73775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Using Evrotrust app can solve the issue once the user is enrolled.</a:t>
            </a:r>
          </a:p>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He can subscribe for preliminary confirmation before the credit card transaction takes place.</a:t>
            </a:r>
          </a:p>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Once transaction event occurs either from ATM, POS or Internet, the bank pushes to the app request for confirmation.</a:t>
            </a:r>
          </a:p>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Confirmation request is delivered immediately.</a:t>
            </a:r>
          </a:p>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The client confirms the transaction from the app.</a:t>
            </a:r>
          </a:p>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The bank processes the transaction.</a:t>
            </a:r>
          </a:p>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Credit card payments might be also controlled from the user by integration with online payment websites.  </a:t>
            </a:r>
          </a:p>
          <a:p>
            <a:pPr lvl="1" indent="0" algn="just" defTabSz="642937">
              <a:spcBef>
                <a:spcPts val="1000"/>
              </a:spcBef>
              <a:defRPr sz="2800">
                <a:latin typeface="+mn-lt"/>
                <a:ea typeface="+mn-ea"/>
                <a:cs typeface="+mn-cs"/>
                <a:sym typeface="Avenir Next Ultra Light"/>
              </a:defRPr>
            </a:pPr>
            <a:endParaRPr dirty="0"/>
          </a:p>
        </p:txBody>
      </p:sp>
      <p:sp>
        <p:nvSpPr>
          <p:cNvPr id="588" name="The client controls the credit card transactions before they occur.…"/>
          <p:cNvSpPr txBox="1"/>
          <p:nvPr/>
        </p:nvSpPr>
        <p:spPr>
          <a:xfrm>
            <a:off x="16801338" y="5253704"/>
            <a:ext cx="7136629" cy="6817891"/>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The client controls the credit card transactions before they occur.</a:t>
            </a:r>
          </a:p>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The bank shifts liability to the client since he authorizes the payments by explicit statement.</a:t>
            </a:r>
          </a:p>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The delivery of the credit card transaction request and the response are secure and immediate.</a:t>
            </a:r>
          </a:p>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The cost of the secure delivery of the request and the response and much </a:t>
            </a:r>
            <a:r>
              <a:rPr lang="en-US" dirty="0"/>
              <a:t>cheaper</a:t>
            </a:r>
            <a:r>
              <a:rPr dirty="0"/>
              <a:t> than the SMS.</a:t>
            </a:r>
          </a:p>
          <a:p>
            <a:pPr marL="228600" lvl="1" indent="-228600" algn="l" defTabSz="642937">
              <a:spcBef>
                <a:spcPts val="1000"/>
              </a:spcBef>
              <a:buClr>
                <a:srgbClr val="D73832"/>
              </a:buClr>
              <a:buSzPct val="100000"/>
              <a:buChar char="•"/>
              <a:defRPr sz="2800">
                <a:latin typeface="+mn-lt"/>
                <a:ea typeface="+mn-ea"/>
                <a:cs typeface="+mn-cs"/>
                <a:sym typeface="Avenir Next Ultra Light"/>
              </a:defRPr>
            </a:pPr>
            <a:r>
              <a:rPr dirty="0"/>
              <a:t>The client can immediately monitor all transaction from the app on the fly.    </a:t>
            </a:r>
          </a:p>
          <a:p>
            <a:pPr lvl="1" indent="0" algn="just" defTabSz="642937">
              <a:spcBef>
                <a:spcPts val="1000"/>
              </a:spcBef>
              <a:defRPr sz="2800">
                <a:latin typeface="+mn-lt"/>
                <a:ea typeface="+mn-ea"/>
                <a:cs typeface="+mn-cs"/>
                <a:sym typeface="Avenir Next Ultra Light"/>
              </a:defRPr>
            </a:pPr>
            <a:r>
              <a:rPr dirty="0"/>
              <a:t>  </a:t>
            </a:r>
          </a:p>
        </p:txBody>
      </p:sp>
      <p:sp>
        <p:nvSpPr>
          <p:cNvPr id="589" name="Added Value…"/>
          <p:cNvSpPr txBox="1"/>
          <p:nvPr/>
        </p:nvSpPr>
        <p:spPr>
          <a:xfrm>
            <a:off x="18371174" y="4590712"/>
            <a:ext cx="3227708" cy="4703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defRPr sz="2800">
                <a:solidFill>
                  <a:srgbClr val="FD746D"/>
                </a:solidFill>
                <a:latin typeface="Avenir Next"/>
                <a:ea typeface="Avenir Next"/>
                <a:cs typeface="Avenir Next"/>
                <a:sym typeface="Avenir Next"/>
              </a:defRPr>
            </a:pPr>
            <a:r>
              <a:rPr dirty="0"/>
              <a:t>Added Value</a:t>
            </a:r>
          </a:p>
        </p:txBody>
      </p:sp>
      <p:pic>
        <p:nvPicPr>
          <p:cNvPr id="590" name="Questions_ffffff_100.png" descr="Questions_ffffff_100.png"/>
          <p:cNvPicPr>
            <a:picLocks noChangeAspect="1"/>
          </p:cNvPicPr>
          <p:nvPr/>
        </p:nvPicPr>
        <p:blipFill>
          <a:blip r:embed="rId3">
            <a:extLst/>
          </a:blip>
          <a:stretch>
            <a:fillRect/>
          </a:stretch>
        </p:blipFill>
        <p:spPr>
          <a:xfrm>
            <a:off x="3498541" y="2984072"/>
            <a:ext cx="863601" cy="863601"/>
          </a:xfrm>
          <a:prstGeom prst="rect">
            <a:avLst/>
          </a:prstGeom>
          <a:ln w="12700">
            <a:miter lim="400000"/>
          </a:ln>
        </p:spPr>
      </p:pic>
      <p:pic>
        <p:nvPicPr>
          <p:cNvPr id="591" name="Money Bag Euro_ffffff_100.png" descr="Money Bag Euro_ffffff_100.png"/>
          <p:cNvPicPr>
            <a:picLocks noChangeAspect="1"/>
          </p:cNvPicPr>
          <p:nvPr/>
        </p:nvPicPr>
        <p:blipFill>
          <a:blip r:embed="rId4">
            <a:extLst/>
          </a:blip>
          <a:srcRect/>
          <a:stretch>
            <a:fillRect/>
          </a:stretch>
        </p:blipFill>
        <p:spPr>
          <a:xfrm>
            <a:off x="19527270" y="2914842"/>
            <a:ext cx="863601" cy="863601"/>
          </a:xfrm>
          <a:prstGeom prst="rect">
            <a:avLst/>
          </a:prstGeom>
          <a:ln w="12700">
            <a:miter lim="400000"/>
          </a:ln>
        </p:spPr>
      </p:pic>
      <p:sp>
        <p:nvSpPr>
          <p:cNvPr id="592" name=".... in just 1 click right the mobile"/>
          <p:cNvSpPr txBox="1"/>
          <p:nvPr/>
        </p:nvSpPr>
        <p:spPr>
          <a:xfrm>
            <a:off x="9334558" y="12365632"/>
            <a:ext cx="5291583" cy="4826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1" indent="0">
              <a:defRPr sz="2800">
                <a:solidFill>
                  <a:srgbClr val="FD746D"/>
                </a:solidFill>
                <a:latin typeface="Avenir Next"/>
                <a:ea typeface="Avenir Next"/>
                <a:cs typeface="Avenir Next"/>
                <a:sym typeface="Avenir Next"/>
              </a:defRPr>
            </a:pPr>
            <a:r>
              <a:t>.... in just 1 click right the mobile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Ultra Light"/>
        <a:ea typeface="Avenir Next Ultra Light"/>
        <a:cs typeface="Avenir Next Ultra Light"/>
      </a:majorFont>
      <a:minorFont>
        <a:latin typeface="Avenir Next Ultra Light"/>
        <a:ea typeface="Avenir Next Ultra Light"/>
        <a:cs typeface="Avenir Next Ultr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D746D"/>
            </a:gs>
            <a:gs pos="100000">
              <a:srgbClr val="FF9068"/>
            </a:gs>
          </a:gsLst>
          <a:lin ang="0" scaled="0"/>
        </a:gra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Ultra Light"/>
        <a:ea typeface="Avenir Next Ultra Light"/>
        <a:cs typeface="Avenir Next Ultra Light"/>
      </a:majorFont>
      <a:minorFont>
        <a:latin typeface="Avenir Next Ultra Light"/>
        <a:ea typeface="Avenir Next Ultra Light"/>
        <a:cs typeface="Avenir Next Ultr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D746D"/>
            </a:gs>
            <a:gs pos="100000">
              <a:srgbClr val="FF9068"/>
            </a:gs>
          </a:gsLst>
          <a:lin ang="0" scaled="0"/>
        </a:gra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56</TotalTime>
  <Words>1922</Words>
  <Application>Microsoft Office PowerPoint</Application>
  <PresentationFormat>Custom</PresentationFormat>
  <Paragraphs>229</Paragraphs>
  <Slides>14</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Avenir Next</vt:lpstr>
      <vt:lpstr>Avenir Next Ultra Light</vt:lpstr>
      <vt:lpstr>Gill Sans</vt:lpstr>
      <vt:lpstr>Gill Sans Light</vt:lpstr>
      <vt:lpstr>Lucida Grande</vt:lpstr>
      <vt:lpstr>White</vt:lpstr>
      <vt:lpstr>PowerPoint Presentation</vt:lpstr>
      <vt:lpstr>PowerPoint Presentation</vt:lpstr>
      <vt:lpstr>About us</vt:lpstr>
      <vt:lpstr>Problem</vt:lpstr>
      <vt:lpstr>Product</vt:lpstr>
      <vt:lpstr>Product Uses</vt:lpstr>
      <vt:lpstr>Use Case - Remote Onboarding for Banks </vt:lpstr>
      <vt:lpstr>Use Case - Remote Onboarding for Banks </vt:lpstr>
      <vt:lpstr>Use Case - Remote eID for Credit Card Payments </vt:lpstr>
      <vt:lpstr>Use Case - Documents Delivery </vt:lpstr>
      <vt:lpstr>Advantages</vt:lpstr>
      <vt:lpstr>Benefits for the bank</vt:lpstr>
      <vt:lpstr>Benefits for the bank’s clients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Mihaelena</dc:creator>
  <cp:lastModifiedBy>Mihaelena Damianova</cp:lastModifiedBy>
  <cp:revision>18</cp:revision>
  <dcterms:modified xsi:type="dcterms:W3CDTF">2017-09-28T09:19:33Z</dcterms:modified>
</cp:coreProperties>
</file>